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A8751-B1F0-4525-8C19-111427A256A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7A251-CBDD-4E04-9D4E-6FE27BD27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776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551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012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2871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062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1800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194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115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78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6406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8094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7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14.09.2025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3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№35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Поэты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Челябинской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4149080"/>
            <a:ext cx="489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Никита,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ученик 7 «А» класса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Наставник проекта: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Облакова Е.Н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литературы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431" y="6237312"/>
            <a:ext cx="5761137" cy="43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4883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4040188" cy="639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А. С. Грибоедова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484784"/>
            <a:ext cx="4103439" cy="741759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диплом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им. Л. К. Татьяничевой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132856"/>
            <a:ext cx="3744416" cy="404396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276872"/>
            <a:ext cx="3384376" cy="4314582"/>
          </a:xfrm>
        </p:spPr>
      </p:pic>
    </p:spTree>
    <p:extLst>
      <p:ext uri="{BB962C8B-B14F-4D97-AF65-F5344CB8AC3E}">
        <p14:creationId xmlns:p14="http://schemas.microsoft.com/office/powerpoint/2010/main" xmlns="" val="2958894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753" y="0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Л. Соложенкина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художник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3" y="980728"/>
            <a:ext cx="4283967" cy="58772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Живопись Светланы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Соложенкиной обладает мощной жизнерадостной энергетикой. Каждая её былинка и цветочек живут без увядания. Каждый пейзаж манит в гости на природу. Природа для поэта – повод для философских рассуждений, фактур для аллегорий и символов. А вот в рисунках природа как бы сама главная героиня. Это и пейзажные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зарисовки: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уральские каменные реки, Косотур, Тесьма, зареченские взгорья, это и натюрморты: цветы, плоды. У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тонченные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 картин: «Цветная дымка», «Хризантемы под луной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»… 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132856"/>
            <a:ext cx="4464496" cy="4392488"/>
          </a:xfrm>
        </p:spPr>
      </p:pic>
      <p:sp>
        <p:nvSpPr>
          <p:cNvPr id="8" name="TextBox 7"/>
          <p:cNvSpPr txBox="1"/>
          <p:nvPr/>
        </p:nvSpPr>
        <p:spPr>
          <a:xfrm>
            <a:off x="395536" y="134076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С.Соложенкиной 2015 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г. Златоуст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520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«Златоустовская энциклопедия» г. Златоуста, редакторы составители: А. В. Козлов, Н. А. Косиков, В. В. Чабаненко, стр. 150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Соложенкина С. «Цветы открыты до шести» издательство «Малыш» 1987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Газета «Златоустовский рабочий»,  статья «Поэтесса «есенинской ноты»… 7.10.2015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Газета «Златоустовский рабочий», статья «Всё благодаря искре!» 22.12.2017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Газета «Златоустовский рабочий», статья «Любовь – длиною в судьбу» 25.01.2019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6.https://www.zlatcbs.ru/novosti/160960-zhivu-sredi-sokrovishh-prezentacziya-knig-s-solozhenkinoj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http://litkarta.chelreglib.ru/persons/writers/solozhenkina-svetlana-lvovna/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8.https://www.zlatcbs.ru/bibliotekar-rekomenduet-vzroslym/27-ldetskayar-stranicza-tvorchestva-svetlany-solozhenkinoj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https://vk.com/wall485375936_138 группа «Сектор искусств»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www.zlatoust/ru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913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№35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Поэты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Челябинской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4149080"/>
            <a:ext cx="489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Мусатов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Никита,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ученик 7 «А» класса</a:t>
            </a: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Наставник проекта:</a:t>
            </a: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Облакова Е.Н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</a:t>
            </a:r>
          </a:p>
          <a:p>
            <a:pPr algn="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литературы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431" y="6237312"/>
            <a:ext cx="5761137" cy="43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0763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2"/>
            <a:ext cx="655272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 изучение биографии и творчества С.Соложенкиной.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1.Найти материал о жизни и творчестве поэта.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2.Изучить биографию, познакомиться со сборниками стихотворений.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3.Систематизировать собранную информацию.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Создать свой сборник стихов С. Соложенкиной.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Создать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буклет.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8111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16632"/>
            <a:ext cx="4388024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Светлана Львовна Соложенкина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1484784"/>
            <a:ext cx="4248472" cy="5085184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Светлана Львовна Соложенкина – поэт, критик,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литературовед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переводчик,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художник.</a:t>
            </a: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Родилась Светлана Соложенкина в Нязепетровске 28 апреля 1940 г.  Вскоре семья переехала в Златоуст, где прошли ее детство и юность. Отсюда Светлана уехала на учебу в Москву, в Литературный институт имени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М.Горького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Союза писателей России (1976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 года Светлана Львовна является членом Союза художников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</a:p>
          <a:p>
            <a:pPr algn="just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С. Л. Соложенкиной публикуются в сборниках «Московская Муза», «Талисман», «Московитянка», «Отпусти свое сердце на волю» 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litkarta.chelreglib.ru/media/photos/2017/05/02/sv-solozhenkina-2012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851" y="692696"/>
            <a:ext cx="3982186" cy="555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7660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№21, где училась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С.Л. Соложенкина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348880"/>
            <a:ext cx="4334948" cy="33843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Улица Красноармейская. Справа дом №64, где жила С.Л. Соложенкина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мега\Desktop\прпрпрпрпрпр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48880"/>
            <a:ext cx="424745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8799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Журналы, в которых публиковали стихи С.Л. Соложенкиной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мега\Desktop\журнал юность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624" y="2020144"/>
            <a:ext cx="2899959" cy="37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мега\Desktop\журнал детская литератур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20144"/>
            <a:ext cx="2880320" cy="37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мега\Desktop\журнал дружба народо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4206" y="2020144"/>
            <a:ext cx="2700299" cy="37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5530" y="59492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6223" y="59436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Дружба народов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0232" y="6021288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Детская литература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2748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Начало творчества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2592288" cy="639762"/>
          </a:xfrm>
        </p:spPr>
        <p:txBody>
          <a:bodyPr>
            <a:normAutofit fontScale="92500"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Памятник Аносову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204864"/>
            <a:ext cx="2448272" cy="445489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31840" y="3717032"/>
            <a:ext cx="5796135" cy="2160240"/>
          </a:xfrm>
        </p:spPr>
        <p:txBody>
          <a:bodyPr>
            <a:noAutofit/>
          </a:bodyPr>
          <a:lstStyle/>
          <a:p>
            <a:r>
              <a:rPr lang="ru-RU" b="0" dirty="0">
                <a:latin typeface="Times New Roman" pitchFamily="18" charset="0"/>
                <a:cs typeface="Times New Roman" pitchFamily="18" charset="0"/>
              </a:rPr>
              <a:t>Учитель литературы Константин Денисович Ромашов предложил написать стихотворение своей 14-летней ученице 8 «Г» класса. Он знал – у нее получится.  Стихотворение «Памятник Аносову» появилось в газете «Златоустовский рабочий» 19 декабря 1954 г. – в день торжественного открытия памятника выдающемуся русскому металлургу.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91880" y="2348880"/>
            <a:ext cx="5472608" cy="448094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1935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лирики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5229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родителях: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«Коротка весна»,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«Свиданье с матерью»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войне: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сороковом родиться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...»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войне, что так и не прошла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Златоусте: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«Туман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рассветный. Тихо и бело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 уральской осени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суровой»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916832"/>
            <a:ext cx="456576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73559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Произведения для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«Цветы открыты до шести»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Единственная книга в ЦДБ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392488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«детской» странице творчества С. Соложенкиной говорят очень редко. Не все знают, что у нее есть произведения и для детей. А ведь Светлана Львовна – автор стихов, сказок и пьес для маленьких читателей. Они печатаются в детских журналах «Жили-были», «Ярмарка», «Костер», в журнале «Детская литература». В журнале «Жили-были» Светлана Львовна вела рубрику «Абракадабрики», в которой посредством коротких рассказиков знакомила детей с различными словами, объясняя их значение или написание. </a:t>
            </a:r>
          </a:p>
        </p:txBody>
      </p:sp>
      <p:pic>
        <p:nvPicPr>
          <p:cNvPr id="3074" name="Picture 2" descr="C:\Users\омега\Desktop\цвет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795" y="2276872"/>
            <a:ext cx="3448433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7622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Критики о Соложенкиной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0002">
            <a:off x="193122" y="1844824"/>
            <a:ext cx="4602252" cy="352839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412776"/>
            <a:ext cx="4320480" cy="511256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«Сорок лет я читаю стихи Светланы Львовны. Поэзия для нее – среда обитания, экологическая ниша, образ жизни. В первый раз увиденное  она сумела пронести через жизнь. Скажите: сколько можно об одном и том же? Пока поэт это видит, пока оно волнует, учащает пульс, вызывает внутреннюю дрожь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- Николай Верзаков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031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662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1_Тема Office</vt:lpstr>
      <vt:lpstr>Муниципальное автономное общеобразовательное учреждение «Средняя общеобразовательная школа №35 </vt:lpstr>
      <vt:lpstr>Слайд 2</vt:lpstr>
      <vt:lpstr>Светлана Львовна Соложенкина</vt:lpstr>
      <vt:lpstr>Слайд 4</vt:lpstr>
      <vt:lpstr>Журналы, в которых публиковали стихи С.Л. Соложенкиной</vt:lpstr>
      <vt:lpstr>Начало творчества</vt:lpstr>
      <vt:lpstr>Основные темы лирики</vt:lpstr>
      <vt:lpstr>Произведения для детей</vt:lpstr>
      <vt:lpstr>Критики о Соложенкиной</vt:lpstr>
      <vt:lpstr>Награды</vt:lpstr>
      <vt:lpstr>С. Л. Соложенкина – художник</vt:lpstr>
      <vt:lpstr>Список литературы</vt:lpstr>
      <vt:lpstr>Муниципальное автономное общеобразовательное учреждение «Средняя общеобразовательная школа №35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омега</dc:creator>
  <cp:lastModifiedBy>User</cp:lastModifiedBy>
  <cp:revision>59</cp:revision>
  <dcterms:created xsi:type="dcterms:W3CDTF">2021-02-08T04:28:08Z</dcterms:created>
  <dcterms:modified xsi:type="dcterms:W3CDTF">2025-09-14T17:16:26Z</dcterms:modified>
</cp:coreProperties>
</file>