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81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77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8506B-F973-40BC-B94C-FC0808C12499}" type="datetimeFigureOut">
              <a:rPr lang="ru-RU" smtClean="0"/>
              <a:pPr/>
              <a:t>03.11.2025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8B124B-491A-4159-82CE-41619C4E9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8506B-F973-40BC-B94C-FC0808C12499}" type="datetimeFigureOut">
              <a:rPr lang="ru-RU" smtClean="0"/>
              <a:pPr/>
              <a:t>03.11.2025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8B124B-491A-4159-82CE-41619C4E9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8506B-F973-40BC-B94C-FC0808C12499}" type="datetimeFigureOut">
              <a:rPr lang="ru-RU" smtClean="0"/>
              <a:pPr/>
              <a:t>03.11.2025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8B124B-491A-4159-82CE-41619C4E9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8506B-F973-40BC-B94C-FC0808C12499}" type="datetimeFigureOut">
              <a:rPr lang="ru-RU" smtClean="0"/>
              <a:pPr/>
              <a:t>03.11.2025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8B124B-491A-4159-82CE-41619C4E9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8506B-F973-40BC-B94C-FC0808C12499}" type="datetimeFigureOut">
              <a:rPr lang="ru-RU" smtClean="0"/>
              <a:pPr/>
              <a:t>03.11.2025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8B124B-491A-4159-82CE-41619C4E9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8506B-F973-40BC-B94C-FC0808C12499}" type="datetimeFigureOut">
              <a:rPr lang="ru-RU" smtClean="0"/>
              <a:pPr/>
              <a:t>03.11.2025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8B124B-491A-4159-82CE-41619C4E9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8506B-F973-40BC-B94C-FC0808C12499}" type="datetimeFigureOut">
              <a:rPr lang="ru-RU" smtClean="0"/>
              <a:pPr/>
              <a:t>03.11.2025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8B124B-491A-4159-82CE-41619C4E9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8506B-F973-40BC-B94C-FC0808C12499}" type="datetimeFigureOut">
              <a:rPr lang="ru-RU" smtClean="0"/>
              <a:pPr/>
              <a:t>03.11.2025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8B124B-491A-4159-82CE-41619C4E9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8506B-F973-40BC-B94C-FC0808C12499}" type="datetimeFigureOut">
              <a:rPr lang="ru-RU" smtClean="0"/>
              <a:pPr/>
              <a:t>03.11.2025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8B124B-491A-4159-82CE-41619C4E9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8506B-F973-40BC-B94C-FC0808C12499}" type="datetimeFigureOut">
              <a:rPr lang="ru-RU" smtClean="0"/>
              <a:pPr/>
              <a:t>03.11.2025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8B124B-491A-4159-82CE-41619C4E9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48506B-F973-40BC-B94C-FC0808C12499}" type="datetimeFigureOut">
              <a:rPr lang="ru-RU" smtClean="0"/>
              <a:pPr/>
              <a:t>03.11.2025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8B124B-491A-4159-82CE-41619C4E99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948506B-F973-40BC-B94C-FC0808C12499}" type="datetimeFigureOut">
              <a:rPr lang="ru-RU" smtClean="0"/>
              <a:pPr/>
              <a:t>03.11.2025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78B124B-491A-4159-82CE-41619C4E9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otebe.info/" TargetMode="External"/><Relationship Id="rId2" Type="http://schemas.openxmlformats.org/officeDocument/2006/relationships/hyperlink" Target="http://nsportal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tatic.livescience.ru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Мини проект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«Народные приметы о погоде и физика»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4286256"/>
            <a:ext cx="7772400" cy="914400"/>
          </a:xfrm>
        </p:spPr>
        <p:txBody>
          <a:bodyPr/>
          <a:lstStyle/>
          <a:p>
            <a:r>
              <a:rPr lang="ru-RU" dirty="0" smtClean="0"/>
              <a:t>Выполнила  ученица 8 класса.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Приметы</a:t>
            </a:r>
          </a:p>
          <a:p>
            <a:pPr algn="ctr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/>
              <a:t>«Дым столбом - к морозу»,</a:t>
            </a:r>
          </a:p>
          <a:p>
            <a:r>
              <a:rPr lang="ru-RU" dirty="0" smtClean="0"/>
              <a:t>«Много снега - много хлеба»,</a:t>
            </a:r>
          </a:p>
          <a:p>
            <a:r>
              <a:rPr lang="ru-RU" dirty="0" smtClean="0"/>
              <a:t>«Снег - одеяло для пшеницы: чем толще, тем лучше ей спится»,</a:t>
            </a:r>
          </a:p>
          <a:p>
            <a:r>
              <a:rPr lang="ru-RU" dirty="0" smtClean="0"/>
              <a:t> «На каком амбаре снег, из того покупай хлеб</a:t>
            </a:r>
            <a:r>
              <a:rPr lang="ru-RU" b="1" dirty="0" smtClean="0"/>
              <a:t>».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D:\i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786190"/>
            <a:ext cx="3429024" cy="23609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56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smtClean="0">
                <a:solidFill>
                  <a:schemeClr val="accent2">
                    <a:lumMod val="50000"/>
                  </a:schemeClr>
                </a:solidFill>
              </a:rPr>
              <a:t>          Приметы</a:t>
            </a:r>
            <a:endParaRPr lang="ru-RU" sz="3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/>
              <a:t>Птицы перед теплом садятся на верхушки деревьев</a:t>
            </a:r>
            <a:r>
              <a:rPr lang="ru-RU" i="1" dirty="0" smtClean="0"/>
              <a:t>;</a:t>
            </a:r>
            <a:endParaRPr lang="ru-RU" dirty="0" smtClean="0"/>
          </a:p>
          <a:p>
            <a:r>
              <a:rPr lang="ru-RU" dirty="0" smtClean="0"/>
              <a:t>Гусь, курица  стоит на одной ноге к холодам; в пыли купаются к дождю;</a:t>
            </a:r>
          </a:p>
          <a:p>
            <a:r>
              <a:rPr lang="ru-RU" dirty="0" smtClean="0"/>
              <a:t>Лошади спят стоя – к холоду, ложатся – к теплу;	</a:t>
            </a:r>
          </a:p>
          <a:p>
            <a:r>
              <a:rPr lang="ru-RU" dirty="0" smtClean="0"/>
              <a:t>Зачесалось в ухе – быть дождю;</a:t>
            </a:r>
            <a:r>
              <a:rPr lang="ru-RU" b="1" i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D:\i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214290"/>
            <a:ext cx="2571768" cy="19288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184664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Выводы и результаты:</a:t>
            </a:r>
          </a:p>
          <a:p>
            <a:pPr algn="ctr"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/>
              <a:t>Народные приметы приняты людьми в результате  многовековых наблюдений, а наблюдение один из способов изучения  природы. Следовательно, приметы составлены на основе законов природы.</a:t>
            </a:r>
          </a:p>
          <a:p>
            <a:endParaRPr lang="ru-RU" dirty="0" smtClean="0"/>
          </a:p>
          <a:p>
            <a:r>
              <a:rPr lang="ru-RU" dirty="0" smtClean="0"/>
              <a:t> Роль примет в прогнозах погоды велика, с их помощью можно дать достаточно точный прогноз погоды на ближайший день.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4185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     Литература и источники:</a:t>
            </a:r>
          </a:p>
          <a:p>
            <a:endParaRPr lang="ru-RU" dirty="0" smtClean="0"/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http://nsportal.ru/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http://otebe.info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://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static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livescience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ru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http://www.meteoinfo.ru/</a:t>
            </a:r>
          </a:p>
          <a:p>
            <a:r>
              <a:rPr lang="ru-RU" dirty="0" err="1" smtClean="0"/>
              <a:t>Китиков</a:t>
            </a:r>
            <a:r>
              <a:rPr lang="ru-RU" dirty="0" smtClean="0"/>
              <a:t> А.Е.Марий </a:t>
            </a:r>
            <a:r>
              <a:rPr lang="ru-RU" dirty="0" err="1" smtClean="0"/>
              <a:t>калыкмут</a:t>
            </a:r>
            <a:r>
              <a:rPr lang="ru-RU" dirty="0" smtClean="0"/>
              <a:t> </a:t>
            </a:r>
            <a:r>
              <a:rPr lang="ru-RU" dirty="0" err="1" smtClean="0"/>
              <a:t>мутер</a:t>
            </a:r>
            <a:r>
              <a:rPr lang="ru-RU" dirty="0" smtClean="0"/>
              <a:t>.- </a:t>
            </a:r>
            <a:r>
              <a:rPr lang="ru-RU" dirty="0" err="1" smtClean="0"/>
              <a:t>Йошкар</a:t>
            </a:r>
            <a:r>
              <a:rPr lang="ru-RU" dirty="0" smtClean="0"/>
              <a:t> – Ола: Марий книга издательство, 1991.</a:t>
            </a:r>
          </a:p>
          <a:p>
            <a:r>
              <a:rPr lang="ru-RU" dirty="0" smtClean="0"/>
              <a:t>Марий </a:t>
            </a:r>
            <a:r>
              <a:rPr lang="ru-RU" dirty="0" err="1" smtClean="0"/>
              <a:t>калык</a:t>
            </a:r>
            <a:r>
              <a:rPr lang="ru-RU" dirty="0" smtClean="0"/>
              <a:t> </a:t>
            </a:r>
            <a:r>
              <a:rPr lang="ru-RU" dirty="0" err="1" smtClean="0"/>
              <a:t>ойпого</a:t>
            </a:r>
            <a:r>
              <a:rPr lang="ru-RU" dirty="0" smtClean="0"/>
              <a:t> антологий/ </a:t>
            </a:r>
            <a:r>
              <a:rPr lang="ru-RU" dirty="0" err="1" smtClean="0"/>
              <a:t>В.Т.Михайловчумырен</a:t>
            </a:r>
            <a:r>
              <a:rPr lang="ru-RU" dirty="0" smtClean="0"/>
              <a:t>.- </a:t>
            </a:r>
            <a:r>
              <a:rPr lang="ru-RU" dirty="0" err="1" smtClean="0"/>
              <a:t>Йошкар</a:t>
            </a:r>
            <a:r>
              <a:rPr lang="ru-RU" dirty="0" smtClean="0"/>
              <a:t> –Ола: Марий книга </a:t>
            </a:r>
            <a:r>
              <a:rPr lang="ru-RU" dirty="0" err="1" smtClean="0"/>
              <a:t>савыктыш</a:t>
            </a:r>
            <a:r>
              <a:rPr lang="ru-RU" dirty="0" smtClean="0"/>
              <a:t>, 2012</a:t>
            </a:r>
          </a:p>
          <a:p>
            <a:r>
              <a:rPr lang="ru-RU" dirty="0" err="1" smtClean="0"/>
              <a:t>Китиков</a:t>
            </a:r>
            <a:r>
              <a:rPr lang="ru-RU" dirty="0" smtClean="0"/>
              <a:t> А.Е. </a:t>
            </a:r>
            <a:r>
              <a:rPr lang="ru-RU" dirty="0" err="1" smtClean="0"/>
              <a:t>Калыкмут</a:t>
            </a:r>
            <a:r>
              <a:rPr lang="ru-RU" dirty="0" smtClean="0"/>
              <a:t>.- </a:t>
            </a:r>
            <a:r>
              <a:rPr lang="ru-RU" dirty="0" err="1" smtClean="0"/>
              <a:t>Йошкар</a:t>
            </a:r>
            <a:r>
              <a:rPr lang="ru-RU" dirty="0" smtClean="0"/>
              <a:t> – Ола: Марий книга издательство,1981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Благодарю за внимание.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4" descr="SDC10922"/>
          <p:cNvPicPr>
            <a:picLocks noChangeAspect="1" noChangeArrowheads="1"/>
          </p:cNvPicPr>
          <p:nvPr/>
        </p:nvPicPr>
        <p:blipFill>
          <a:blip r:embed="rId2" cstate="print"/>
          <a:srcRect r="-1253" b="45445"/>
          <a:stretch>
            <a:fillRect/>
          </a:stretch>
        </p:blipFill>
        <p:spPr bwMode="auto">
          <a:xfrm>
            <a:off x="714348" y="1857364"/>
            <a:ext cx="7929618" cy="39327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2760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Гипотеза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ru-RU" dirty="0" smtClean="0"/>
              <a:t>На основе народных примет можно составить прогноз погоды.</a:t>
            </a:r>
          </a:p>
          <a:p>
            <a:pPr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Цель: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/>
              <a:t>  Истолкование  народных  примет с научной точки зрения,  основываясь на знания,  полученных на уроках физики.</a:t>
            </a:r>
          </a:p>
          <a:p>
            <a:pPr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Задачи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</a:p>
          <a:p>
            <a:pPr lvl="0"/>
            <a:r>
              <a:rPr lang="ru-RU" dirty="0" smtClean="0"/>
              <a:t>Узнать  приметы о погоде;</a:t>
            </a:r>
          </a:p>
          <a:p>
            <a:pPr lvl="0"/>
            <a:r>
              <a:rPr lang="ru-RU" dirty="0" smtClean="0"/>
              <a:t>Провести анкетирование среди обучающихся и педагогов;</a:t>
            </a:r>
          </a:p>
          <a:p>
            <a:pPr lvl="0"/>
            <a:r>
              <a:rPr lang="ru-RU" dirty="0" smtClean="0"/>
              <a:t>Проверить, насколько достоверна каждая из   народных примет о погоде;</a:t>
            </a:r>
          </a:p>
          <a:p>
            <a:pPr lvl="0"/>
            <a:r>
              <a:rPr lang="ru-RU" dirty="0" smtClean="0"/>
              <a:t>Сделать общий вывод об истинности прогноза погоды, основанного на народных приметах.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502920" y="6035039"/>
            <a:ext cx="8183880" cy="35169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56102"/>
          </a:xfrm>
        </p:spPr>
        <p:txBody>
          <a:bodyPr>
            <a:normAutofit fontScale="85000" lnSpcReduction="20000"/>
          </a:bodyPr>
          <a:lstStyle/>
          <a:p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Объект исследования: </a:t>
            </a:r>
            <a:r>
              <a:rPr lang="ru-RU" dirty="0" smtClean="0"/>
              <a:t>Народные приметы как результат</a:t>
            </a:r>
            <a:r>
              <a:rPr lang="ru-RU" b="1" dirty="0" smtClean="0"/>
              <a:t> </a:t>
            </a:r>
            <a:r>
              <a:rPr lang="ru-RU" dirty="0" smtClean="0"/>
              <a:t>наблюдения человека за природными явлениями.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Предмет исследования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ru-RU" dirty="0" smtClean="0"/>
              <a:t>научная обоснованность  народных примет о погоде.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Оборудование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ru-RU" dirty="0" smtClean="0"/>
              <a:t>книги, компьютер. 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Методы исследования: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 анализ  литературы по исследуемой теме;</a:t>
            </a:r>
            <a:br>
              <a:rPr lang="ru-RU" dirty="0" smtClean="0"/>
            </a:br>
            <a:r>
              <a:rPr lang="ru-RU" dirty="0" smtClean="0"/>
              <a:t>- наблюдение; </a:t>
            </a:r>
            <a:br>
              <a:rPr lang="ru-RU" dirty="0" smtClean="0"/>
            </a:br>
            <a:r>
              <a:rPr lang="ru-RU" dirty="0" smtClean="0"/>
              <a:t>- сопоставление; </a:t>
            </a:r>
            <a:br>
              <a:rPr lang="ru-RU" dirty="0" smtClean="0"/>
            </a:br>
            <a:r>
              <a:rPr lang="ru-RU" dirty="0" smtClean="0"/>
              <a:t> -анкетирование;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426798" cy="597048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</a:rPr>
              <a:t>Актуальность</a:t>
            </a:r>
            <a:r>
              <a:rPr lang="ru-RU" sz="3000" dirty="0" smtClean="0"/>
              <a:t> </a:t>
            </a:r>
          </a:p>
          <a:p>
            <a:r>
              <a:rPr lang="ru-RU" dirty="0" smtClean="0"/>
              <a:t>Предсказания погоды всегда интересовали людей.</a:t>
            </a:r>
          </a:p>
          <a:p>
            <a:endParaRPr lang="ru-RU" dirty="0" smtClean="0"/>
          </a:p>
          <a:p>
            <a:r>
              <a:rPr lang="ru-RU" dirty="0" smtClean="0"/>
              <a:t>Современные способы прогнозирования погоды с помощью спутников, метеостанций дают возможность специалистам более точно строить долгосрочные прогнозы погоды, но нельзя и отвергать народные приметы как способ предсказания  погоды.</a:t>
            </a:r>
          </a:p>
          <a:p>
            <a:endParaRPr lang="ru-RU" dirty="0" smtClean="0"/>
          </a:p>
          <a:p>
            <a:r>
              <a:rPr lang="ru-RU" dirty="0" smtClean="0"/>
              <a:t>Сейчас очень много внимания уделяется сохранению народных традиций, а изучение народных примет – это изучение народного фольклора.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426798" cy="697061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Практическая значимость данного проекта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/>
              <a:t>Материалы и результаты исследования могут быть использованы: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для составления долгосрочных  прогнозов погоды по народным приметам;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на уроках физики в 8  классе  при изучении темы   «Тепловые явления»;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во внеклассных мероприятиях;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на уроках марийской литературы и ИКН.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70416"/>
          </a:xfrm>
        </p:spPr>
        <p:txBody>
          <a:bodyPr>
            <a:normAutofit fontScale="92500" lnSpcReduction="20000"/>
          </a:bodyPr>
          <a:lstStyle/>
          <a:p>
            <a:endParaRPr lang="ru-RU" b="1" dirty="0" smtClean="0"/>
          </a:p>
          <a:p>
            <a:pPr algn="ctr">
              <a:buNone/>
            </a:pPr>
            <a:r>
              <a:rPr lang="ru-RU" sz="3500" b="1" dirty="0" smtClean="0">
                <a:solidFill>
                  <a:schemeClr val="accent2">
                    <a:lumMod val="50000"/>
                  </a:schemeClr>
                </a:solidFill>
              </a:rPr>
              <a:t>Результаты анкетирования:</a:t>
            </a:r>
          </a:p>
          <a:p>
            <a:pPr>
              <a:buNone/>
            </a:pPr>
            <a:r>
              <a:rPr lang="ru-RU" dirty="0" smtClean="0"/>
              <a:t>-Считаешь ли ты важным и нужным умение предсказывать погоду?</a:t>
            </a:r>
          </a:p>
          <a:p>
            <a:r>
              <a:rPr lang="ru-RU" sz="2200" b="1" dirty="0" smtClean="0"/>
              <a:t>«Да»-33 человека.</a:t>
            </a:r>
          </a:p>
          <a:p>
            <a:endParaRPr lang="ru-RU" sz="2200" b="1" dirty="0" smtClean="0"/>
          </a:p>
          <a:p>
            <a:pPr>
              <a:buNone/>
            </a:pPr>
            <a:r>
              <a:rPr lang="ru-RU" dirty="0" smtClean="0"/>
              <a:t>-  Знаешь ли ты народные приметы?</a:t>
            </a:r>
          </a:p>
          <a:p>
            <a:r>
              <a:rPr lang="ru-RU" sz="2200" b="1" dirty="0" smtClean="0"/>
              <a:t>«Да»-23человека,  «немного»-11,  «нет» -2</a:t>
            </a:r>
          </a:p>
          <a:p>
            <a:pPr>
              <a:buNone/>
            </a:pPr>
            <a:r>
              <a:rPr lang="ru-RU" sz="2200" b="1" dirty="0" smtClean="0"/>
              <a:t> </a:t>
            </a:r>
          </a:p>
          <a:p>
            <a:pPr>
              <a:buNone/>
            </a:pPr>
            <a:r>
              <a:rPr lang="ru-RU" dirty="0" smtClean="0"/>
              <a:t>-  Как ты думаешь, могут ли животные и растения предсказывать погоду?</a:t>
            </a:r>
          </a:p>
          <a:p>
            <a:r>
              <a:rPr lang="ru-RU" sz="2200" b="1" dirty="0" smtClean="0"/>
              <a:t>«Да»-32человека,  «может быть»-2,  «нет» -2 </a:t>
            </a:r>
          </a:p>
          <a:p>
            <a:endParaRPr lang="ru-RU" sz="2200" b="1" dirty="0" smtClean="0"/>
          </a:p>
          <a:p>
            <a:pPr>
              <a:buNone/>
            </a:pPr>
            <a:r>
              <a:rPr lang="ru-RU" dirty="0" smtClean="0"/>
              <a:t>-  Наблюдаешь ли ты  за животными и растениями с целью предсказать погоду?</a:t>
            </a:r>
          </a:p>
          <a:p>
            <a:r>
              <a:rPr lang="ru-RU" sz="2200" b="1" dirty="0" smtClean="0"/>
              <a:t>«Да» - 14 человек,  «иногда »-12,  «нет» -10</a:t>
            </a:r>
            <a:endParaRPr lang="ru-RU" sz="22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500" b="1" dirty="0" smtClean="0">
                <a:solidFill>
                  <a:schemeClr val="accent2">
                    <a:lumMod val="50000"/>
                  </a:schemeClr>
                </a:solidFill>
              </a:rPr>
              <a:t> Приметы на ненастье:</a:t>
            </a:r>
          </a:p>
          <a:p>
            <a:endParaRPr lang="ru-RU" sz="35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35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35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/>
              <a:t>«Соль мокнет - к дождю»,</a:t>
            </a:r>
          </a:p>
          <a:p>
            <a:r>
              <a:rPr lang="ru-RU" dirty="0" smtClean="0"/>
              <a:t> «Парит - к грозе», </a:t>
            </a:r>
          </a:p>
          <a:p>
            <a:r>
              <a:rPr lang="ru-RU" dirty="0" smtClean="0"/>
              <a:t>«Табак сыреет - к сырой погоде»,</a:t>
            </a:r>
          </a:p>
          <a:p>
            <a:r>
              <a:rPr lang="ru-RU" dirty="0" smtClean="0"/>
              <a:t>«Лучина трещит и мечет искры - к ненастью»,</a:t>
            </a:r>
          </a:p>
          <a:p>
            <a:r>
              <a:rPr lang="ru-RU" dirty="0" smtClean="0"/>
              <a:t>«Если в поле далеко раздаётся голос, то будет дождь» </a:t>
            </a:r>
          </a:p>
          <a:p>
            <a:r>
              <a:rPr lang="ru-RU" dirty="0" smtClean="0"/>
              <a:t>«Если звёзды блестят ярко - к стуже», </a:t>
            </a:r>
          </a:p>
          <a:p>
            <a:r>
              <a:rPr lang="ru-RU" dirty="0" smtClean="0"/>
              <a:t>«Мало звёзд на небе к ненастью.» </a:t>
            </a:r>
            <a:endParaRPr lang="ru-RU" dirty="0"/>
          </a:p>
        </p:txBody>
      </p:sp>
      <p:pic>
        <p:nvPicPr>
          <p:cNvPr id="1026" name="Picture 2" descr="D: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1000108"/>
            <a:ext cx="2636062" cy="192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 О погоде по видимости Солнца и Луны: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«Кольцо вокруг Солнца - к ненастью»,</a:t>
            </a:r>
          </a:p>
          <a:p>
            <a:r>
              <a:rPr lang="ru-RU" dirty="0" smtClean="0"/>
              <a:t>«Солнце красно заходит - к ветру»,</a:t>
            </a:r>
          </a:p>
          <a:p>
            <a:r>
              <a:rPr lang="ru-RU" dirty="0" smtClean="0"/>
              <a:t>«Тусклый месяц - к </a:t>
            </a:r>
            <a:r>
              <a:rPr lang="ru-RU" dirty="0" err="1" smtClean="0"/>
              <a:t>мокрети</a:t>
            </a:r>
            <a:r>
              <a:rPr lang="ru-RU" dirty="0" smtClean="0"/>
              <a:t>, ясный - к </a:t>
            </a:r>
            <a:r>
              <a:rPr lang="ru-RU" dirty="0" err="1" smtClean="0"/>
              <a:t>суху</a:t>
            </a:r>
            <a:r>
              <a:rPr lang="ru-RU" dirty="0" smtClean="0"/>
              <a:t>, в синеве – к дождю, в </a:t>
            </a:r>
            <a:r>
              <a:rPr lang="ru-RU" dirty="0" err="1" smtClean="0"/>
              <a:t>красне</a:t>
            </a:r>
            <a:r>
              <a:rPr lang="ru-RU" dirty="0" smtClean="0"/>
              <a:t> - к ветру»,</a:t>
            </a:r>
          </a:p>
          <a:p>
            <a:r>
              <a:rPr lang="ru-RU" dirty="0" smtClean="0"/>
              <a:t>«Солнце за тучку садится - к дождю, в </a:t>
            </a:r>
            <a:r>
              <a:rPr lang="ru-RU" dirty="0" err="1" smtClean="0"/>
              <a:t>краснах</a:t>
            </a:r>
            <a:r>
              <a:rPr lang="ru-RU" dirty="0" smtClean="0"/>
              <a:t> - к вёдру»,</a:t>
            </a:r>
          </a:p>
          <a:p>
            <a:r>
              <a:rPr lang="ru-RU" dirty="0" smtClean="0"/>
              <a:t> «Луна ночью будто покраснела - жди завтра ветра, тепла и снега». </a:t>
            </a:r>
            <a:endParaRPr lang="ru-RU" dirty="0"/>
          </a:p>
        </p:txBody>
      </p:sp>
      <p:pic>
        <p:nvPicPr>
          <p:cNvPr id="3074" name="Picture 2" descr="D:\0_662c5_c14c3b92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4357694"/>
            <a:ext cx="3214710" cy="2137782"/>
          </a:xfrm>
          <a:prstGeom prst="rect">
            <a:avLst/>
          </a:prstGeom>
          <a:noFill/>
        </p:spPr>
      </p:pic>
      <p:pic>
        <p:nvPicPr>
          <p:cNvPr id="3075" name="Picture 3" descr="D:\1246986855-zvezda-po-imeni-solnce-39-foto_AddFun.ru_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5312" y="4429132"/>
            <a:ext cx="3745254" cy="2065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4185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Приметы, сулящие добрую, ясную погоду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/>
              <a:t>«Обильная роса - к хорошей погоде»,</a:t>
            </a:r>
          </a:p>
          <a:p>
            <a:r>
              <a:rPr lang="ru-RU" dirty="0" smtClean="0"/>
              <a:t>«Где роса - там дождя не жди»,</a:t>
            </a:r>
          </a:p>
          <a:p>
            <a:r>
              <a:rPr lang="ru-RU" dirty="0" smtClean="0"/>
              <a:t>«Нет росы к дождю»,</a:t>
            </a:r>
          </a:p>
          <a:p>
            <a:r>
              <a:rPr lang="ru-RU" dirty="0" smtClean="0"/>
              <a:t>«Осенний иней - к сухой и солнечной погоде»,</a:t>
            </a:r>
          </a:p>
          <a:p>
            <a:r>
              <a:rPr lang="ru-RU" dirty="0" smtClean="0"/>
              <a:t>«Туман утром стелется по воде - к хорошей погоде»</a:t>
            </a:r>
          </a:p>
          <a:p>
            <a:endParaRPr lang="ru-RU" dirty="0"/>
          </a:p>
        </p:txBody>
      </p:sp>
      <p:pic>
        <p:nvPicPr>
          <p:cNvPr id="4098" name="Picture 2" descr="D:\i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4857760"/>
            <a:ext cx="1905000" cy="1428750"/>
          </a:xfrm>
          <a:prstGeom prst="rect">
            <a:avLst/>
          </a:prstGeom>
          <a:noFill/>
        </p:spPr>
      </p:pic>
      <p:pic>
        <p:nvPicPr>
          <p:cNvPr id="4099" name="Picture 3" descr="D:\i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4929198"/>
            <a:ext cx="228600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104</TotalTime>
  <Words>686</Words>
  <Application>Microsoft Office PowerPoint</Application>
  <PresentationFormat>Экран (4:3)</PresentationFormat>
  <Paragraphs>98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Мини проект «Народные приметы о погоде и физика»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 проект «народные приметы о погоде и физика»</dc:title>
  <dc:creator>user</dc:creator>
  <cp:lastModifiedBy>школа</cp:lastModifiedBy>
  <cp:revision>16</cp:revision>
  <dcterms:created xsi:type="dcterms:W3CDTF">2014-12-07T19:40:47Z</dcterms:created>
  <dcterms:modified xsi:type="dcterms:W3CDTF">2025-11-03T11:54:06Z</dcterms:modified>
</cp:coreProperties>
</file>