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1" r:id="rId4"/>
    <p:sldId id="259" r:id="rId5"/>
    <p:sldId id="260" r:id="rId6"/>
    <p:sldId id="274" r:id="rId7"/>
    <p:sldId id="275" r:id="rId8"/>
    <p:sldId id="258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infourok.ru/rasskaz-granatoviy-braslet-a-i-kuprina-i-klass-chto-eto-bilo-lyubov-ili-sumasshestvie-2661230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51648" cy="100013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«Гимназия №18 городского округа Донецк»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Донецкой Народной Республики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857364"/>
            <a:ext cx="4000528" cy="3071834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algn="ctr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 повести А.И. Куприна</a:t>
            </a:r>
          </a:p>
          <a:p>
            <a:pPr algn="ctr"/>
            <a:r>
              <a:rPr lang="ru-RU" sz="5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«Гранатовый браслет»</a:t>
            </a:r>
          </a:p>
          <a:p>
            <a:endParaRPr lang="ru-RU" sz="3500" dirty="0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714876" y="5357826"/>
            <a:ext cx="4000528" cy="121444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Автор: у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читель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русского языка и литературы Крохмаль Елена Николаевна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6537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 ком Куприн писал: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«Пошла в мать, красавицу англичанку, своей высокой гибкой фигурой, нежным, но холодным и гордым лицом, прекрасными, хотя довольно большими руками, и той очаровательной покатостью плеч, какую можно видеть на старинных миниатюрах…»?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429264"/>
            <a:ext cx="8229600" cy="1109650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 княгине Вере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4394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Чей это портрет?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«Она была…несколько широкая в плечах, живая и  легкомысленная, насмешница. Лицо её сильно монгольского типа с довольно заметными скулами, с  узенькими глазами…пленяло какой-то неуловимой и непонятной прелестью…»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10965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Анна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Кто подарил Вере браслет с гранатами? Расскажите о нем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Желтков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Влюблённый в Веру телеграфист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Имя Георгий Степанович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29000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Куприн описал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Желткова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«…очень бледный, с нежным девичьим лицом, с </a:t>
            </a:r>
            <a:r>
              <a:rPr lang="ru-RU" sz="2500" b="1" i="1" dirty="0" err="1" smtClean="0"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 глазами и упрямым  детским подбородком с ямочкой посередине; лет ему, должно быть, около тридцати, тридцати пяти»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00438"/>
            <a:ext cx="3009900" cy="3009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7962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 чем сравнивает Вера густо-красные гранаты в браслете?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Назовите цвета камней в нем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«Точно кровь»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Красные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, посредине зеленый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3571876"/>
            <a:ext cx="3866308" cy="3000396"/>
          </a:xfrm>
          <a:prstGeom prst="rect">
            <a:avLst/>
          </a:prstGeom>
          <a:solidFill>
            <a:srgbClr val="FFFF00"/>
          </a:solidFill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4786322"/>
            <a:ext cx="347368" cy="35719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s://avatars.mds.yandex.net/i?id=476ca0ede1936a246ecf17875af4a97a_l-11501519-images-thumbs&amp;n=13"/>
          <p:cNvPicPr/>
          <p:nvPr/>
        </p:nvPicPr>
        <p:blipFill>
          <a:blip r:embed="rId4"/>
          <a:srcRect l="62246" t="22768" b="12708"/>
          <a:stretch>
            <a:fillRect/>
          </a:stretch>
        </p:blipFill>
        <p:spPr bwMode="auto">
          <a:xfrm>
            <a:off x="1643042" y="3571876"/>
            <a:ext cx="2242627" cy="287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Какая музыка звучит в произведении?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Вторая соната Бетховена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500306"/>
            <a:ext cx="521497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72518" cy="3082102"/>
          </a:xfrm>
        </p:spPr>
        <p:txBody>
          <a:bodyPr>
            <a:noAutofit/>
          </a:bodyPr>
          <a:lstStyle/>
          <a:p>
            <a:pPr algn="ctr"/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Чей это портрет? «Тучный, высокий, серебряный старец, тяжело слезал с подножки… У него было большое, грубое, красное лицо с мясистым носом и с тем добродушно-величавым, чуть-чуть презрительным выражением в прищуренных глазах…какое свойственно мужественным и простым людям…»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466972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Генерал Яков Михайлович Аносов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etc.usf.edu/clipart/57400/57417/57417_mcdowell_irv_lg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214818"/>
            <a:ext cx="35004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2286016"/>
          </a:xfrm>
        </p:spPr>
        <p:txBody>
          <a:bodyPr>
            <a:noAutofit/>
          </a:bodyPr>
          <a:lstStyle/>
          <a:p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Почему Желтков решил исчезнуть? Почему обрывает свою жизнь? Может, его испугал визит мужа и брата Веры?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9560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Нет, Вера просила «прекратить эту историю».</a:t>
            </a:r>
          </a:p>
          <a:p>
            <a:endParaRPr lang="ru-RU" dirty="0" smtClean="0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/>
          <a:srcRect l="65526" t="19528" r="1443" b="18610"/>
          <a:stretch>
            <a:fillRect/>
          </a:stretch>
        </p:blipFill>
        <p:spPr bwMode="auto">
          <a:xfrm>
            <a:off x="6215074" y="3929066"/>
            <a:ext cx="228601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Какие предметы уничтожил Желтков, уходя из жизни?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Платок, программу художественной выставки, записку от В.Н.Ш.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2928938"/>
            <a:ext cx="2662238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19103">
            <a:off x="4105275" y="4483100"/>
            <a:ext cx="1439863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755">
            <a:off x="4065930" y="2895322"/>
            <a:ext cx="2309812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Что принесла Вера Николаевна мертвому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Желткову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Большую красную розу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1822" y="2787650"/>
            <a:ext cx="4569202" cy="285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Имя главной героини, </a:t>
            </a:r>
            <a:b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ее фамилия до замужества</a:t>
            </a:r>
            <a:endParaRPr lang="ru-RU" sz="45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Княгиня Вера Николаевна Шеина</a:t>
            </a:r>
          </a:p>
          <a:p>
            <a:r>
              <a:rPr lang="ru-RU" sz="2500" b="1" dirty="0" err="1" smtClean="0">
                <a:latin typeface="Times New Roman" pitchFamily="18" charset="0"/>
                <a:cs typeface="Times New Roman" pitchFamily="18" charset="0"/>
              </a:rPr>
              <a:t>Мирза-Булат-Тугановская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(ее предком был Тамерлан)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928934"/>
            <a:ext cx="278606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53408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 чем попросил Веру Николаевну Желтков в письме перед смертью, если она его вспомнит?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Сыграть сонату №2 Бетховена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786058"/>
            <a:ext cx="29146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Какие слова из какой молитвы  возникли в мыслях Веры, когда она слышала игру пианистки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Женни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«Да святится имя Твое»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214686"/>
            <a:ext cx="2180739" cy="328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71744"/>
            <a:ext cx="3270688" cy="406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Почему Вера обняла ствол акации, прижалась к нему и плакала…?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Потому что поняла, что «мимо неё прошла большая любовь, которая повторяется только один раз в тысячу лет». </a:t>
            </a: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endParaRPr lang="ru-RU" dirty="0"/>
          </a:p>
        </p:txBody>
      </p:sp>
      <p:pic>
        <p:nvPicPr>
          <p:cNvPr id="5" name="Рисунок 4" descr="Picture background"/>
          <p:cNvPicPr/>
          <p:nvPr/>
        </p:nvPicPr>
        <p:blipFill>
          <a:blip r:embed="rId3"/>
          <a:srcRect l="3317" t="1901" r="62331" b="2281"/>
          <a:stretch>
            <a:fillRect/>
          </a:stretch>
        </p:blipFill>
        <p:spPr bwMode="auto">
          <a:xfrm>
            <a:off x="6000760" y="3286124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зовут мужа княгини Веры? </a:t>
            </a:r>
            <a:b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Его должность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Князь Василий Львович, Предводитель дворянства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143248"/>
            <a:ext cx="23526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581904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Какого числа были именины княгини веры Шеиной? Что подарил ей муж?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17 сентября по старому стилю, 30 сентября – по новому.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Серьги из жемчуга  грушевидной формы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714752"/>
            <a:ext cx="3905247" cy="276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Редкое блюдо, которым Шеины хотели угостить гостей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Блюдо из морского петуха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5810" y="3143248"/>
            <a:ext cx="4679818" cy="302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Сколько гостей было на Дне рождения у Веры Николаевны?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Гостей собралось 13 человек.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«</a:t>
            </a:r>
            <a:r>
              <a:rPr lang="ru-RU" b="1" i="1" dirty="0" smtClean="0">
                <a:latin typeface="Monotype Corsiva" pitchFamily="66" charset="0"/>
              </a:rPr>
              <a:t>Вера была суеверна и подумала про себя:</a:t>
            </a:r>
          </a:p>
          <a:p>
            <a:pPr>
              <a:buNone/>
            </a:pPr>
            <a:r>
              <a:rPr lang="ru-RU" b="1" i="1" dirty="0" smtClean="0">
                <a:latin typeface="Monotype Corsiva" pitchFamily="66" charset="0"/>
              </a:rPr>
              <a:t> «Вот это нехорошо! Как мне раньше </a:t>
            </a:r>
          </a:p>
          <a:p>
            <a:pPr>
              <a:buNone/>
            </a:pPr>
            <a:r>
              <a:rPr lang="ru-RU" b="1" i="1" dirty="0" smtClean="0">
                <a:latin typeface="Monotype Corsiva" pitchFamily="66" charset="0"/>
              </a:rPr>
              <a:t>не пришло в голову посчитать?</a:t>
            </a:r>
          </a:p>
          <a:p>
            <a:pPr>
              <a:buNone/>
            </a:pPr>
            <a:r>
              <a:rPr lang="ru-RU" b="1" i="1" dirty="0" smtClean="0">
                <a:latin typeface="Monotype Corsiva" pitchFamily="66" charset="0"/>
              </a:rPr>
              <a:t> И Вася виноват - ничего  </a:t>
            </a:r>
          </a:p>
          <a:p>
            <a:pPr>
              <a:buNone/>
            </a:pPr>
            <a:r>
              <a:rPr lang="ru-RU" b="1" i="1" dirty="0" smtClean="0">
                <a:latin typeface="Monotype Corsiva" pitchFamily="66" charset="0"/>
              </a:rPr>
              <a:t>не сказал по телефону»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71810"/>
            <a:ext cx="2843209" cy="315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какую карточную игру любили  играть в доме Шеиных?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Покер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avatars.mds.yandex.net/i?id=93d81fcfff5fe137cc6fd315d7e5516a-5383000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9068" y="2559326"/>
            <a:ext cx="5224832" cy="351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Что подарила Вере сестра? Ее имя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Записную книжку «в удивительном переплёте»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Анна Николаевна </a:t>
            </a:r>
            <a:r>
              <a:rPr lang="ru-RU" sz="2500" b="1" dirty="0" err="1" smtClean="0">
                <a:latin typeface="Times New Roman" pitchFamily="18" charset="0"/>
                <a:cs typeface="Times New Roman" pitchFamily="18" charset="0"/>
              </a:rPr>
              <a:t>Фриессе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pPr>
              <a:buNone/>
            </a:pPr>
            <a:endParaRPr lang="ru-RU" i="1" dirty="0" smtClean="0"/>
          </a:p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143248"/>
            <a:ext cx="1948328" cy="332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Picture background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143248"/>
            <a:ext cx="507209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звали знаменитую пианистку, подругу Веры? 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Жени Рейтер</a:t>
            </a:r>
          </a:p>
          <a:p>
            <a:endParaRPr lang="ru-RU" dirty="0"/>
          </a:p>
        </p:txBody>
      </p:sp>
      <p:pic>
        <p:nvPicPr>
          <p:cNvPr id="6" name="Рисунок 5" descr="https://i0.wp.com/skipto.ru/wp-content/uploads/2017/02/%D0%9A%D1%83%D0%BF%D1%80%D0%B8%D0%BD-%D0%90-%D0%93%D1%80%D0%B0%D0%BD%D0%B0%D1%82%D0%BE%D0%B2%D1%8B%D0%B9-%D0%B1%D1%80%D0%B0%D1%81%D0%BB%D0%B5%D1%82.jpg?resize=420%2C270"/>
          <p:cNvPicPr/>
          <p:nvPr/>
        </p:nvPicPr>
        <p:blipFill>
          <a:blip r:embed="rId2"/>
          <a:srcRect b="16887"/>
          <a:stretch>
            <a:fillRect/>
          </a:stretch>
        </p:blipFill>
        <p:spPr bwMode="auto">
          <a:xfrm>
            <a:off x="3357554" y="3071810"/>
            <a:ext cx="5134287" cy="306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182</TotalTime>
  <Words>380</Words>
  <PresentationFormat>Экран (4:3)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Государственное бюджетное общеобразовательное учреждение «Гимназия №18 городского округа Донецк»  Донецкой Народной Республики</vt:lpstr>
      <vt:lpstr>Имя главной героини,  ее фамилия до замужества</vt:lpstr>
      <vt:lpstr>Как зовут мужа княгини Веры?  Его должность</vt:lpstr>
      <vt:lpstr>Какого числа были именины княгини веры Шеиной? Что подарил ей муж? </vt:lpstr>
      <vt:lpstr>Редкое блюдо, которым Шеины хотели угостить гостей</vt:lpstr>
      <vt:lpstr>Сколько гостей было на Дне рождения у Веры Николаевны?</vt:lpstr>
      <vt:lpstr>В какую карточную игру любили  играть в доме Шеиных?</vt:lpstr>
      <vt:lpstr>Что подарила Вере сестра? Ее имя</vt:lpstr>
      <vt:lpstr>Как звали знаменитую пианистку, подругу Веры? </vt:lpstr>
      <vt:lpstr>О ком Куприн писал:  «Пошла в мать, красавицу англичанку, своей высокой гибкой фигурой, нежным, но холодным и гордым лицом, прекрасными, хотя довольно большими руками, и той очаровательной покатостью плеч, какую можно видеть на старинных миниатюрах…»?</vt:lpstr>
      <vt:lpstr>Чей это портрет?  «Она была…несколько широкая в плечах, живая и  легкомысленная, насмешница. Лицо её сильно монгольского типа с довольно заметными скулами, с  узенькими глазами…пленяло какой-то неуловимой и непонятной прелестью…» </vt:lpstr>
      <vt:lpstr>Кто подарил Вере браслет с гранатами? Расскажите о нем</vt:lpstr>
      <vt:lpstr>Как Куприн описал Желткова?</vt:lpstr>
      <vt:lpstr>С чем сравнивает Вера густо-красные гранаты в браслете?  Назовите цвета камней в нем</vt:lpstr>
      <vt:lpstr>Какая музыка звучит в произведении? </vt:lpstr>
      <vt:lpstr>Чей это портрет? «Тучный, высокий, серебряный старец, тяжело слезал с подножки… У него было большое, грубое, красное лицо с мясистым носом и с тем добродушно-величавым, чуть-чуть презрительным выражением в прищуренных глазах…какое свойственно мужественным и простым людям…»</vt:lpstr>
      <vt:lpstr>Почему Желтков решил исчезнуть? Почему обрывает свою жизнь? Может, его испугал визит мужа и брата Веры?</vt:lpstr>
      <vt:lpstr>Какие предметы уничтожил Желтков, уходя из жизни?</vt:lpstr>
      <vt:lpstr>Что принесла Вера Николаевна мертвому Желткову?</vt:lpstr>
      <vt:lpstr>О чем попросил Веру Николаевну Желтков в письме перед смертью, если она его вспомнит? </vt:lpstr>
      <vt:lpstr>Какие слова из какой молитвы  возникли в мыслях Веры, когда она слышала игру пианистки Женни?</vt:lpstr>
      <vt:lpstr>Почему Вера обняла ствол акации, прижалась к нему и плакала…?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85</cp:revision>
  <dcterms:created xsi:type="dcterms:W3CDTF">2025-11-03T12:42:51Z</dcterms:created>
  <dcterms:modified xsi:type="dcterms:W3CDTF">2025-11-03T16:15:35Z</dcterms:modified>
</cp:coreProperties>
</file>