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ctiveX/activeX1.xml" ContentType="application/vnd.ms-office.activeX+xml"/>
  <Override PartName="/ppt/activeX/activeX2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0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A4F9-A78C-488D-9924-830E7024FC43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94CE-8EBD-4EAC-BFAA-D43D159294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645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A4F9-A78C-488D-9924-830E7024FC43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94CE-8EBD-4EAC-BFAA-D43D159294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65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A4F9-A78C-488D-9924-830E7024FC43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94CE-8EBD-4EAC-BFAA-D43D159294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747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A4F9-A78C-488D-9924-830E7024FC43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94CE-8EBD-4EAC-BFAA-D43D159294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534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A4F9-A78C-488D-9924-830E7024FC43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94CE-8EBD-4EAC-BFAA-D43D159294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774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A4F9-A78C-488D-9924-830E7024FC43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94CE-8EBD-4EAC-BFAA-D43D159294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501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A4F9-A78C-488D-9924-830E7024FC43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94CE-8EBD-4EAC-BFAA-D43D159294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465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A4F9-A78C-488D-9924-830E7024FC43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94CE-8EBD-4EAC-BFAA-D43D159294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367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A4F9-A78C-488D-9924-830E7024FC43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94CE-8EBD-4EAC-BFAA-D43D159294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776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A4F9-A78C-488D-9924-830E7024FC43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94CE-8EBD-4EAC-BFAA-D43D159294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313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A4F9-A78C-488D-9924-830E7024FC43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94CE-8EBD-4EAC-BFAA-D43D159294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411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A4F9-A78C-488D-9924-830E7024FC43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694CE-8EBD-4EAC-BFAA-D43D159294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83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wm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7gnomov.su/upload/iblock/d89/d897cd8b9e0e709edf6ff187a177c1c9.jpeg" TargetMode="External"/><Relationship Id="rId2" Type="http://schemas.openxmlformats.org/officeDocument/2006/relationships/hyperlink" Target="http://mtdata.ru/u17/photo3764/20375784940-0/original.pn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5klass.net/datas/fizika/Volshebnyj-mir-zvukov/0034-034-Volshebnyj-mir-zvukov.jpg" TargetMode="External"/><Relationship Id="rId4" Type="http://schemas.openxmlformats.org/officeDocument/2006/relationships/hyperlink" Target="http://static2.ozone.ru/multimedia/books_covers/1010549350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1196752"/>
            <a:ext cx="5976664" cy="237626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Отгадай кроссворд</a:t>
            </a:r>
            <a:b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</a:b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/по сказкам </a:t>
            </a:r>
            <a:b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</a:b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М.Е. Салтыкова-Щедрина/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4941168"/>
            <a:ext cx="6400800" cy="1104528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Автор:</a:t>
            </a:r>
          </a:p>
          <a:p>
            <a:r>
              <a:rPr lang="ru-RU" sz="1800" b="1" dirty="0" smtClean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Окунева Наталья Фёдоровна, </a:t>
            </a:r>
          </a:p>
          <a:p>
            <a:r>
              <a:rPr lang="ru-RU" sz="1800" b="1" dirty="0" smtClean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учитель русского языка и литературы МОБУООШ № 27 ст. Советская Новокубанского района Краснодарского края</a:t>
            </a:r>
            <a:endParaRPr lang="ru-RU" sz="1800" b="1" dirty="0">
              <a:solidFill>
                <a:schemeClr val="accent4">
                  <a:lumMod val="75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67" y="404664"/>
            <a:ext cx="2232248" cy="2245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911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>
            <a:normAutofit/>
          </a:bodyPr>
          <a:lstStyle/>
          <a:p>
            <a:pPr marL="0" indent="0" algn="r">
              <a:spcAft>
                <a:spcPts val="0"/>
              </a:spcAft>
              <a:buNone/>
            </a:pPr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 Narrow" pitchFamily="34" charset="0"/>
                <a:ea typeface="MS Mincho"/>
              </a:rPr>
              <a:t>Сказки сказками, но кроме </a:t>
            </a:r>
          </a:p>
          <a:p>
            <a:pPr marL="0" indent="0" algn="r">
              <a:spcAft>
                <a:spcPts val="0"/>
              </a:spcAft>
              <a:buNone/>
            </a:pPr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 Narrow" pitchFamily="34" charset="0"/>
                <a:ea typeface="MS Mincho"/>
              </a:rPr>
              <a:t>сказки вы найдете здесь кое-что</a:t>
            </a:r>
          </a:p>
          <a:p>
            <a:pPr marL="0" indent="0" algn="r">
              <a:spcAft>
                <a:spcPts val="0"/>
              </a:spcAft>
              <a:buNone/>
            </a:pPr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 Narrow" pitchFamily="34" charset="0"/>
                <a:ea typeface="MS Mincho"/>
              </a:rPr>
              <a:t> и посерьёзнее.</a:t>
            </a:r>
          </a:p>
          <a:p>
            <a:pPr marL="0" indent="0" algn="r">
              <a:spcAft>
                <a:spcPts val="0"/>
              </a:spcAft>
              <a:buNone/>
            </a:pPr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 Narrow" pitchFamily="34" charset="0"/>
                <a:ea typeface="MS Mincho"/>
              </a:rPr>
              <a:t>Ф. Рабле</a:t>
            </a:r>
          </a:p>
          <a:p>
            <a:pPr marL="0" indent="0">
              <a:buNone/>
            </a:pPr>
            <a:endParaRPr lang="ru-RU" sz="4400" b="1" dirty="0">
              <a:solidFill>
                <a:schemeClr val="accent4">
                  <a:lumMod val="75000"/>
                </a:schemeClr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637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0.liveinternet.ru/images/attach/c/2/69/78/69078495_saltuykovschedri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66" y="1988840"/>
            <a:ext cx="246166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5842992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М.Е. Салтыков-Щедрин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070889" y="1196752"/>
            <a:ext cx="5615911" cy="54006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b="1" dirty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Родился </a:t>
            </a:r>
            <a:r>
              <a:rPr lang="ru-RU" sz="1800" b="1" dirty="0" smtClean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27 </a:t>
            </a:r>
            <a:r>
              <a:rPr lang="ru-RU" sz="1800" b="1" dirty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января </a:t>
            </a:r>
            <a:r>
              <a:rPr lang="ru-RU" sz="1800" b="1" dirty="0" smtClean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 в </a:t>
            </a:r>
            <a:r>
              <a:rPr lang="ru-RU" sz="1800" b="1" dirty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селе Спас-Угол Тверской губернии в старинной дворянской семье. Детские годы прошли в родовом имении отца в "...годы... самого разгара крепостного права", в одном из глухих углов "Пошехонья". </a:t>
            </a:r>
            <a:r>
              <a:rPr lang="ru-RU" sz="1800" b="1" dirty="0" smtClean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Получив </a:t>
            </a:r>
            <a:r>
              <a:rPr lang="ru-RU" sz="1800" b="1" dirty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хорошее домашнее образование, Салтыков в 10 лет был принят пансионером в Московский дворянский </a:t>
            </a:r>
            <a:r>
              <a:rPr lang="ru-RU" sz="1800" b="1" dirty="0" smtClean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институт, затем </a:t>
            </a:r>
            <a:r>
              <a:rPr lang="ru-RU" sz="1800" b="1" dirty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в 1838 переведен в Царскосельский лицей. Здесь начал писать стихи, испытав большое влияние статей Белинского и Герцена, произведений Гоголя.</a:t>
            </a:r>
          </a:p>
          <a:p>
            <a:pPr marL="0" indent="0" algn="just">
              <a:buNone/>
            </a:pPr>
            <a:r>
              <a:rPr lang="ru-RU" sz="1800" b="1" dirty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В 1844 после окончания лицея служил чиновником в канцелярии Военного министерства. "...Везде долг, везде принуждение, везде скука и ложь..." — такую характеристику дал он бюрократическому Петербургу. Другая жизнь более привлекала Салтыкова: общение с литераторами, посещение "пятниц" Петрашевского, где собирались философы, ученые, литераторы, военные, объединенные антикрепостническими настроениями, поисками идеалов справедливого общества.</a:t>
            </a:r>
          </a:p>
          <a:p>
            <a:pPr marL="0" indent="0">
              <a:buNone/>
            </a:pPr>
            <a:endParaRPr lang="ru-RU" sz="1800" b="1" dirty="0">
              <a:solidFill>
                <a:schemeClr val="accent4">
                  <a:lumMod val="75000"/>
                </a:schemeClr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95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Скругленный прямоугольник 212"/>
          <p:cNvSpPr/>
          <p:nvPr/>
        </p:nvSpPr>
        <p:spPr>
          <a:xfrm>
            <a:off x="8576129" y="4504508"/>
            <a:ext cx="389532" cy="43559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061" name="Группа 2060"/>
          <p:cNvGrpSpPr/>
          <p:nvPr/>
        </p:nvGrpSpPr>
        <p:grpSpPr>
          <a:xfrm>
            <a:off x="882189" y="257279"/>
            <a:ext cx="7650487" cy="4661549"/>
            <a:chOff x="107504" y="105587"/>
            <a:chExt cx="8733244" cy="5034635"/>
          </a:xfrm>
        </p:grpSpPr>
        <p:grpSp>
          <p:nvGrpSpPr>
            <p:cNvPr id="2051" name="Группа 2050"/>
            <p:cNvGrpSpPr/>
            <p:nvPr/>
          </p:nvGrpSpPr>
          <p:grpSpPr>
            <a:xfrm rot="16200000">
              <a:off x="6560329" y="-795893"/>
              <a:ext cx="457200" cy="3224141"/>
              <a:chOff x="6249104" y="3402666"/>
              <a:chExt cx="457200" cy="3224141"/>
            </a:xfrm>
          </p:grpSpPr>
          <p:sp>
            <p:nvSpPr>
              <p:cNvPr id="41" name="Скругленный прямоугольник 40"/>
              <p:cNvSpPr/>
              <p:nvPr/>
            </p:nvSpPr>
            <p:spPr>
              <a:xfrm>
                <a:off x="6249104" y="5712407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Скругленный прямоугольник 42"/>
              <p:cNvSpPr/>
              <p:nvPr/>
            </p:nvSpPr>
            <p:spPr>
              <a:xfrm>
                <a:off x="6249104" y="5255145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" name="Скругленный прямоугольник 43"/>
              <p:cNvSpPr/>
              <p:nvPr/>
            </p:nvSpPr>
            <p:spPr>
              <a:xfrm>
                <a:off x="6249104" y="6169607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5" name="Скругленный прямоугольник 44"/>
              <p:cNvSpPr/>
              <p:nvPr/>
            </p:nvSpPr>
            <p:spPr>
              <a:xfrm>
                <a:off x="6249104" y="3402666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" name="Скругленный прямоугольник 45"/>
              <p:cNvSpPr/>
              <p:nvPr/>
            </p:nvSpPr>
            <p:spPr>
              <a:xfrm>
                <a:off x="6249104" y="3859866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7" name="Скругленный прямоугольник 46"/>
              <p:cNvSpPr/>
              <p:nvPr/>
            </p:nvSpPr>
            <p:spPr>
              <a:xfrm>
                <a:off x="6249104" y="4317066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Скругленный прямоугольник 47"/>
              <p:cNvSpPr/>
              <p:nvPr/>
            </p:nvSpPr>
            <p:spPr>
              <a:xfrm>
                <a:off x="6249104" y="4768482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056" name="Группа 2055"/>
            <p:cNvGrpSpPr/>
            <p:nvPr/>
          </p:nvGrpSpPr>
          <p:grpSpPr>
            <a:xfrm>
              <a:off x="107504" y="105587"/>
              <a:ext cx="6883624" cy="4126986"/>
              <a:chOff x="1381976" y="807139"/>
              <a:chExt cx="6883624" cy="4126986"/>
            </a:xfrm>
          </p:grpSpPr>
          <p:grpSp>
            <p:nvGrpSpPr>
              <p:cNvPr id="5" name="Группа 4"/>
              <p:cNvGrpSpPr/>
              <p:nvPr/>
            </p:nvGrpSpPr>
            <p:grpSpPr>
              <a:xfrm>
                <a:off x="3232960" y="2636912"/>
                <a:ext cx="5032640" cy="457200"/>
                <a:chOff x="1475656" y="3645024"/>
                <a:chExt cx="5032640" cy="457200"/>
              </a:xfrm>
            </p:grpSpPr>
            <p:sp>
              <p:nvSpPr>
                <p:cNvPr id="4" name="Скругленный прямоугольник 3"/>
                <p:cNvSpPr/>
                <p:nvPr/>
              </p:nvSpPr>
              <p:spPr>
                <a:xfrm>
                  <a:off x="14756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19328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" name="Скругленный прямоугольник 6"/>
                <p:cNvSpPr/>
                <p:nvPr/>
              </p:nvSpPr>
              <p:spPr>
                <a:xfrm>
                  <a:off x="28472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" name="Скругленный прямоугольник 7"/>
                <p:cNvSpPr/>
                <p:nvPr/>
              </p:nvSpPr>
              <p:spPr>
                <a:xfrm>
                  <a:off x="23900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" name="Скругленный прямоугольник 8"/>
                <p:cNvSpPr/>
                <p:nvPr/>
              </p:nvSpPr>
              <p:spPr>
                <a:xfrm>
                  <a:off x="33044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" name="Скругленный прямоугольник 9"/>
                <p:cNvSpPr/>
                <p:nvPr/>
              </p:nvSpPr>
              <p:spPr>
                <a:xfrm>
                  <a:off x="37616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" name="Скругленный прямоугольник 10"/>
                <p:cNvSpPr/>
                <p:nvPr/>
              </p:nvSpPr>
              <p:spPr>
                <a:xfrm>
                  <a:off x="42188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Скругленный прямоугольник 11"/>
                <p:cNvSpPr/>
                <p:nvPr/>
              </p:nvSpPr>
              <p:spPr>
                <a:xfrm>
                  <a:off x="46760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" name="Скругленный прямоугольник 12"/>
                <p:cNvSpPr/>
                <p:nvPr/>
              </p:nvSpPr>
              <p:spPr>
                <a:xfrm>
                  <a:off x="5135974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4" name="Скругленный прямоугольник 13"/>
                <p:cNvSpPr/>
                <p:nvPr/>
              </p:nvSpPr>
              <p:spPr>
                <a:xfrm>
                  <a:off x="559389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5" name="Скругленный прямоугольник 14"/>
                <p:cNvSpPr/>
                <p:nvPr/>
              </p:nvSpPr>
              <p:spPr>
                <a:xfrm>
                  <a:off x="605109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8" name="Группа 17"/>
              <p:cNvGrpSpPr/>
              <p:nvPr/>
            </p:nvGrpSpPr>
            <p:grpSpPr>
              <a:xfrm>
                <a:off x="3232960" y="2638435"/>
                <a:ext cx="5032640" cy="457200"/>
                <a:chOff x="1475656" y="3645024"/>
                <a:chExt cx="5032640" cy="457200"/>
              </a:xfrm>
            </p:grpSpPr>
            <p:sp>
              <p:nvSpPr>
                <p:cNvPr id="19" name="Скругленный прямоугольник 18"/>
                <p:cNvSpPr/>
                <p:nvPr/>
              </p:nvSpPr>
              <p:spPr>
                <a:xfrm>
                  <a:off x="14756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Скругленный прямоугольник 19"/>
                <p:cNvSpPr/>
                <p:nvPr/>
              </p:nvSpPr>
              <p:spPr>
                <a:xfrm>
                  <a:off x="19328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1" name="Скругленный прямоугольник 20"/>
                <p:cNvSpPr/>
                <p:nvPr/>
              </p:nvSpPr>
              <p:spPr>
                <a:xfrm>
                  <a:off x="28472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2" name="Скругленный прямоугольник 21"/>
                <p:cNvSpPr/>
                <p:nvPr/>
              </p:nvSpPr>
              <p:spPr>
                <a:xfrm>
                  <a:off x="23900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3" name="Скругленный прямоугольник 22"/>
                <p:cNvSpPr/>
                <p:nvPr/>
              </p:nvSpPr>
              <p:spPr>
                <a:xfrm>
                  <a:off x="33044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4" name="Скругленный прямоугольник 23"/>
                <p:cNvSpPr/>
                <p:nvPr/>
              </p:nvSpPr>
              <p:spPr>
                <a:xfrm>
                  <a:off x="37616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Скругленный прямоугольник 24"/>
                <p:cNvSpPr/>
                <p:nvPr/>
              </p:nvSpPr>
              <p:spPr>
                <a:xfrm>
                  <a:off x="42188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6" name="Скругленный прямоугольник 25"/>
                <p:cNvSpPr/>
                <p:nvPr/>
              </p:nvSpPr>
              <p:spPr>
                <a:xfrm>
                  <a:off x="46760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7" name="Скругленный прямоугольник 26"/>
                <p:cNvSpPr/>
                <p:nvPr/>
              </p:nvSpPr>
              <p:spPr>
                <a:xfrm>
                  <a:off x="5135974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8" name="Скругленный прямоугольник 27"/>
                <p:cNvSpPr/>
                <p:nvPr/>
              </p:nvSpPr>
              <p:spPr>
                <a:xfrm>
                  <a:off x="559389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9" name="Скругленный прямоугольник 28"/>
                <p:cNvSpPr/>
                <p:nvPr/>
              </p:nvSpPr>
              <p:spPr>
                <a:xfrm>
                  <a:off x="605109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7" name="Группа 16"/>
              <p:cNvGrpSpPr/>
              <p:nvPr/>
            </p:nvGrpSpPr>
            <p:grpSpPr>
              <a:xfrm>
                <a:off x="3232960" y="2640750"/>
                <a:ext cx="457200" cy="1828800"/>
                <a:chOff x="5286228" y="4797152"/>
                <a:chExt cx="457200" cy="1828800"/>
              </a:xfrm>
            </p:grpSpPr>
            <p:sp>
              <p:nvSpPr>
                <p:cNvPr id="16" name="Скругленный прямоугольник 15"/>
                <p:cNvSpPr/>
                <p:nvPr/>
              </p:nvSpPr>
              <p:spPr>
                <a:xfrm>
                  <a:off x="5286228" y="4797152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Скругленный прямоугольник 29"/>
                <p:cNvSpPr/>
                <p:nvPr/>
              </p:nvSpPr>
              <p:spPr>
                <a:xfrm>
                  <a:off x="5286228" y="479867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1" name="Скругленный прямоугольник 30"/>
                <p:cNvSpPr/>
                <p:nvPr/>
              </p:nvSpPr>
              <p:spPr>
                <a:xfrm>
                  <a:off x="5286228" y="5254352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Скругленный прямоугольник 31"/>
                <p:cNvSpPr/>
                <p:nvPr/>
              </p:nvSpPr>
              <p:spPr>
                <a:xfrm>
                  <a:off x="5286228" y="5711552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3" name="Скругленный прямоугольник 32"/>
                <p:cNvSpPr/>
                <p:nvPr/>
              </p:nvSpPr>
              <p:spPr>
                <a:xfrm>
                  <a:off x="5286228" y="6168752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048" name="Группа 2047"/>
              <p:cNvGrpSpPr/>
              <p:nvPr/>
            </p:nvGrpSpPr>
            <p:grpSpPr>
              <a:xfrm>
                <a:off x="1400720" y="4023299"/>
                <a:ext cx="2746640" cy="457200"/>
                <a:chOff x="5518960" y="5027275"/>
                <a:chExt cx="2746640" cy="457200"/>
              </a:xfrm>
            </p:grpSpPr>
            <p:sp>
              <p:nvSpPr>
                <p:cNvPr id="34" name="Скругленный прямоугольник 33"/>
                <p:cNvSpPr/>
                <p:nvPr/>
              </p:nvSpPr>
              <p:spPr>
                <a:xfrm>
                  <a:off x="7808400" y="502727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" name="Скругленный прямоугольник 35"/>
                <p:cNvSpPr/>
                <p:nvPr/>
              </p:nvSpPr>
              <p:spPr>
                <a:xfrm>
                  <a:off x="7350478" y="502727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7" name="Скругленный прямоугольник 36"/>
                <p:cNvSpPr/>
                <p:nvPr/>
              </p:nvSpPr>
              <p:spPr>
                <a:xfrm>
                  <a:off x="6890560" y="502727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" name="Скругленный прямоугольник 37"/>
                <p:cNvSpPr/>
                <p:nvPr/>
              </p:nvSpPr>
              <p:spPr>
                <a:xfrm>
                  <a:off x="6436078" y="502727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" name="Скругленный прямоугольник 38"/>
                <p:cNvSpPr/>
                <p:nvPr/>
              </p:nvSpPr>
              <p:spPr>
                <a:xfrm>
                  <a:off x="5978878" y="502727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" name="Скругленный прямоугольник 39"/>
                <p:cNvSpPr/>
                <p:nvPr/>
              </p:nvSpPr>
              <p:spPr>
                <a:xfrm>
                  <a:off x="5518960" y="502727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052" name="Группа 2051"/>
              <p:cNvGrpSpPr/>
              <p:nvPr/>
            </p:nvGrpSpPr>
            <p:grpSpPr>
              <a:xfrm>
                <a:off x="2317838" y="807139"/>
                <a:ext cx="457200" cy="4116746"/>
                <a:chOff x="395536" y="2339669"/>
                <a:chExt cx="457200" cy="4116746"/>
              </a:xfrm>
            </p:grpSpPr>
            <p:sp>
              <p:nvSpPr>
                <p:cNvPr id="50" name="Скругленный прямоугольник 49"/>
                <p:cNvSpPr/>
                <p:nvPr/>
              </p:nvSpPr>
              <p:spPr>
                <a:xfrm>
                  <a:off x="395536" y="2339669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2" name="Скругленный прямоугольник 51"/>
                <p:cNvSpPr/>
                <p:nvPr/>
              </p:nvSpPr>
              <p:spPr>
                <a:xfrm>
                  <a:off x="395536" y="325601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4" name="Скругленный прямоугольник 53"/>
                <p:cNvSpPr/>
                <p:nvPr/>
              </p:nvSpPr>
              <p:spPr>
                <a:xfrm>
                  <a:off x="395536" y="371321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5" name="Скругленный прямоугольник 54"/>
                <p:cNvSpPr/>
                <p:nvPr/>
              </p:nvSpPr>
              <p:spPr>
                <a:xfrm>
                  <a:off x="395536" y="417041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6" name="Скругленный прямоугольник 55"/>
                <p:cNvSpPr/>
                <p:nvPr/>
              </p:nvSpPr>
              <p:spPr>
                <a:xfrm>
                  <a:off x="395536" y="462761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7" name="Скругленный прямоугольник 56"/>
                <p:cNvSpPr/>
                <p:nvPr/>
              </p:nvSpPr>
              <p:spPr>
                <a:xfrm>
                  <a:off x="395536" y="554201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8" name="Скругленный прямоугольник 57"/>
                <p:cNvSpPr/>
                <p:nvPr/>
              </p:nvSpPr>
              <p:spPr>
                <a:xfrm>
                  <a:off x="395536" y="508481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9" name="Скругленный прямоугольник 58"/>
                <p:cNvSpPr/>
                <p:nvPr/>
              </p:nvSpPr>
              <p:spPr>
                <a:xfrm>
                  <a:off x="395536" y="599921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1" name="Скругленный прямоугольник 60"/>
                <p:cNvSpPr/>
                <p:nvPr/>
              </p:nvSpPr>
              <p:spPr>
                <a:xfrm>
                  <a:off x="395536" y="2796869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053" name="Группа 2052"/>
              <p:cNvGrpSpPr/>
              <p:nvPr/>
            </p:nvGrpSpPr>
            <p:grpSpPr>
              <a:xfrm>
                <a:off x="1381976" y="1264339"/>
                <a:ext cx="2307462" cy="457200"/>
                <a:chOff x="362223" y="5529286"/>
                <a:chExt cx="2307462" cy="457200"/>
              </a:xfrm>
            </p:grpSpPr>
            <p:sp>
              <p:nvSpPr>
                <p:cNvPr id="64" name="Скругленный прямоугольник 63"/>
                <p:cNvSpPr/>
                <p:nvPr/>
              </p:nvSpPr>
              <p:spPr>
                <a:xfrm>
                  <a:off x="362223" y="5529286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5" name="Скругленный прямоугольник 64"/>
                <p:cNvSpPr/>
                <p:nvPr/>
              </p:nvSpPr>
              <p:spPr>
                <a:xfrm>
                  <a:off x="841534" y="5529286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6" name="Скругленный прямоугольник 65"/>
                <p:cNvSpPr/>
                <p:nvPr/>
              </p:nvSpPr>
              <p:spPr>
                <a:xfrm>
                  <a:off x="1298734" y="5529286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7" name="Скругленный прямоугольник 66"/>
                <p:cNvSpPr/>
                <p:nvPr/>
              </p:nvSpPr>
              <p:spPr>
                <a:xfrm>
                  <a:off x="1755285" y="5529286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8" name="Скругленный прямоугольник 67"/>
                <p:cNvSpPr/>
                <p:nvPr/>
              </p:nvSpPr>
              <p:spPr>
                <a:xfrm>
                  <a:off x="2212485" y="5529286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054" name="Группа 2053"/>
              <p:cNvGrpSpPr/>
              <p:nvPr/>
            </p:nvGrpSpPr>
            <p:grpSpPr>
              <a:xfrm>
                <a:off x="5061760" y="1264339"/>
                <a:ext cx="457200" cy="3654034"/>
                <a:chOff x="428019" y="1925425"/>
                <a:chExt cx="457200" cy="3654034"/>
              </a:xfrm>
            </p:grpSpPr>
            <p:sp>
              <p:nvSpPr>
                <p:cNvPr id="53" name="Скругленный прямоугольник 52"/>
                <p:cNvSpPr/>
                <p:nvPr/>
              </p:nvSpPr>
              <p:spPr>
                <a:xfrm>
                  <a:off x="428019" y="192542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1" name="Скругленный прямоугольник 70"/>
                <p:cNvSpPr/>
                <p:nvPr/>
              </p:nvSpPr>
              <p:spPr>
                <a:xfrm>
                  <a:off x="428019" y="3293459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2" name="Скругленный прямоугольник 71"/>
                <p:cNvSpPr/>
                <p:nvPr/>
              </p:nvSpPr>
              <p:spPr>
                <a:xfrm>
                  <a:off x="428019" y="2379609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3" name="Скругленный прямоугольник 72"/>
                <p:cNvSpPr/>
                <p:nvPr/>
              </p:nvSpPr>
              <p:spPr>
                <a:xfrm>
                  <a:off x="428019" y="2832693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4" name="Скругленный прямоугольник 73"/>
                <p:cNvSpPr/>
                <p:nvPr/>
              </p:nvSpPr>
              <p:spPr>
                <a:xfrm>
                  <a:off x="428019" y="3750659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5" name="Скругленный прямоугольник 74"/>
                <p:cNvSpPr/>
                <p:nvPr/>
              </p:nvSpPr>
              <p:spPr>
                <a:xfrm>
                  <a:off x="428019" y="4207859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6" name="Скругленный прямоугольник 75"/>
                <p:cNvSpPr/>
                <p:nvPr/>
              </p:nvSpPr>
              <p:spPr>
                <a:xfrm>
                  <a:off x="428019" y="4665059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8" name="Скругленный прямоугольник 77"/>
                <p:cNvSpPr/>
                <p:nvPr/>
              </p:nvSpPr>
              <p:spPr>
                <a:xfrm>
                  <a:off x="428019" y="5122259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055" name="Группа 2054"/>
              <p:cNvGrpSpPr/>
              <p:nvPr/>
            </p:nvGrpSpPr>
            <p:grpSpPr>
              <a:xfrm>
                <a:off x="5976160" y="2199964"/>
                <a:ext cx="457200" cy="2734161"/>
                <a:chOff x="167611" y="2628807"/>
                <a:chExt cx="457200" cy="2734161"/>
              </a:xfrm>
            </p:grpSpPr>
            <p:sp>
              <p:nvSpPr>
                <p:cNvPr id="62" name="Скругленный прямоугольник 61"/>
                <p:cNvSpPr/>
                <p:nvPr/>
              </p:nvSpPr>
              <p:spPr>
                <a:xfrm>
                  <a:off x="167611" y="2628807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0" name="Скругленный прямоугольник 79"/>
                <p:cNvSpPr/>
                <p:nvPr/>
              </p:nvSpPr>
              <p:spPr>
                <a:xfrm>
                  <a:off x="167611" y="3086007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1" name="Скругленный прямоугольник 80"/>
                <p:cNvSpPr/>
                <p:nvPr/>
              </p:nvSpPr>
              <p:spPr>
                <a:xfrm>
                  <a:off x="167611" y="3546773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2" name="Скругленный прямоугольник 81"/>
                <p:cNvSpPr/>
                <p:nvPr/>
              </p:nvSpPr>
              <p:spPr>
                <a:xfrm>
                  <a:off x="167611" y="3988721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3" name="Скругленный прямоугольник 82"/>
                <p:cNvSpPr/>
                <p:nvPr/>
              </p:nvSpPr>
              <p:spPr>
                <a:xfrm>
                  <a:off x="167611" y="4445921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4" name="Скругленный прямоугольник 83"/>
                <p:cNvSpPr/>
                <p:nvPr/>
              </p:nvSpPr>
              <p:spPr>
                <a:xfrm>
                  <a:off x="167611" y="4905768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grpSp>
          <p:nvGrpSpPr>
            <p:cNvPr id="2057" name="Группа 2056"/>
            <p:cNvGrpSpPr/>
            <p:nvPr/>
          </p:nvGrpSpPr>
          <p:grpSpPr>
            <a:xfrm>
              <a:off x="6545799" y="130377"/>
              <a:ext cx="457200" cy="5009845"/>
              <a:chOff x="7956376" y="476672"/>
              <a:chExt cx="457200" cy="5009845"/>
            </a:xfrm>
          </p:grpSpPr>
          <p:sp>
            <p:nvSpPr>
              <p:cNvPr id="69" name="Скругленный прямоугольник 68"/>
              <p:cNvSpPr/>
              <p:nvPr/>
            </p:nvSpPr>
            <p:spPr>
              <a:xfrm>
                <a:off x="7956376" y="476672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7" name="Скругленный прямоугольник 86"/>
              <p:cNvSpPr/>
              <p:nvPr/>
            </p:nvSpPr>
            <p:spPr>
              <a:xfrm>
                <a:off x="7956376" y="933872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8" name="Скругленный прямоугольник 87"/>
              <p:cNvSpPr/>
              <p:nvPr/>
            </p:nvSpPr>
            <p:spPr>
              <a:xfrm>
                <a:off x="7956376" y="1391072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9" name="Скругленный прямоугольник 88"/>
              <p:cNvSpPr/>
              <p:nvPr/>
            </p:nvSpPr>
            <p:spPr>
              <a:xfrm>
                <a:off x="7956376" y="1827680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0" name="Скругленный прямоугольник 89"/>
              <p:cNvSpPr/>
              <p:nvPr/>
            </p:nvSpPr>
            <p:spPr>
              <a:xfrm>
                <a:off x="7956376" y="2286117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1" name="Скругленный прямоугольник 90"/>
              <p:cNvSpPr/>
              <p:nvPr/>
            </p:nvSpPr>
            <p:spPr>
              <a:xfrm>
                <a:off x="7956376" y="2743317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2" name="Скругленный прямоугольник 91"/>
              <p:cNvSpPr/>
              <p:nvPr/>
            </p:nvSpPr>
            <p:spPr>
              <a:xfrm>
                <a:off x="7956376" y="3200517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3" name="Скругленный прямоугольник 92"/>
              <p:cNvSpPr/>
              <p:nvPr/>
            </p:nvSpPr>
            <p:spPr>
              <a:xfrm>
                <a:off x="7956376" y="3657717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7956376" y="4114917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5" name="Скругленный прямоугольник 94"/>
              <p:cNvSpPr/>
              <p:nvPr/>
            </p:nvSpPr>
            <p:spPr>
              <a:xfrm>
                <a:off x="7956376" y="4572117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6" name="Скругленный прямоугольник 95"/>
              <p:cNvSpPr/>
              <p:nvPr/>
            </p:nvSpPr>
            <p:spPr>
              <a:xfrm>
                <a:off x="7956376" y="5029317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058" name="Группа 2057"/>
            <p:cNvGrpSpPr/>
            <p:nvPr/>
          </p:nvGrpSpPr>
          <p:grpSpPr>
            <a:xfrm>
              <a:off x="7486600" y="581725"/>
              <a:ext cx="457200" cy="2250511"/>
              <a:chOff x="8172400" y="3321747"/>
              <a:chExt cx="457200" cy="2250511"/>
            </a:xfrm>
          </p:grpSpPr>
          <p:sp>
            <p:nvSpPr>
              <p:cNvPr id="98" name="Скругленный прямоугольник 97"/>
              <p:cNvSpPr/>
              <p:nvPr/>
            </p:nvSpPr>
            <p:spPr>
              <a:xfrm>
                <a:off x="8172400" y="3321747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8172400" y="3778947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0" name="Скругленный прямоугольник 99"/>
              <p:cNvSpPr/>
              <p:nvPr/>
            </p:nvSpPr>
            <p:spPr>
              <a:xfrm>
                <a:off x="8172400" y="4204635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1" name="Скругленный прямоугольник 100"/>
              <p:cNvSpPr/>
              <p:nvPr/>
            </p:nvSpPr>
            <p:spPr>
              <a:xfrm>
                <a:off x="8172400" y="5115058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2" name="Скругленный прямоугольник 101"/>
              <p:cNvSpPr/>
              <p:nvPr/>
            </p:nvSpPr>
            <p:spPr>
              <a:xfrm>
                <a:off x="8172400" y="4657858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059" name="Группа 2058"/>
            <p:cNvGrpSpPr/>
            <p:nvPr/>
          </p:nvGrpSpPr>
          <p:grpSpPr>
            <a:xfrm>
              <a:off x="4684308" y="4683022"/>
              <a:ext cx="4156440" cy="457200"/>
              <a:chOff x="2424642" y="5504384"/>
              <a:chExt cx="4156440" cy="457200"/>
            </a:xfrm>
          </p:grpSpPr>
          <p:sp>
            <p:nvSpPr>
              <p:cNvPr id="60" name="Скругленный прямоугольник 59"/>
              <p:cNvSpPr/>
              <p:nvPr/>
            </p:nvSpPr>
            <p:spPr>
              <a:xfrm>
                <a:off x="2424642" y="5504384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2881842" y="5504384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5" name="Скругленный прямоугольник 104"/>
              <p:cNvSpPr/>
              <p:nvPr/>
            </p:nvSpPr>
            <p:spPr>
              <a:xfrm>
                <a:off x="3339042" y="5504384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3818738" y="5504384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7" name="Скругленный прямоугольник 106"/>
              <p:cNvSpPr/>
              <p:nvPr/>
            </p:nvSpPr>
            <p:spPr>
              <a:xfrm>
                <a:off x="4288604" y="5504384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8" name="Скругленный прямоугольник 107"/>
              <p:cNvSpPr/>
              <p:nvPr/>
            </p:nvSpPr>
            <p:spPr>
              <a:xfrm>
                <a:off x="4745804" y="5504384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9" name="Скругленный прямоугольник 108"/>
              <p:cNvSpPr/>
              <p:nvPr/>
            </p:nvSpPr>
            <p:spPr>
              <a:xfrm>
                <a:off x="5209482" y="5504384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0" name="Скругленный прямоугольник 109"/>
              <p:cNvSpPr/>
              <p:nvPr/>
            </p:nvSpPr>
            <p:spPr>
              <a:xfrm>
                <a:off x="5666682" y="5504384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1" name="Скругленный прямоугольник 110"/>
              <p:cNvSpPr/>
              <p:nvPr/>
            </p:nvSpPr>
            <p:spPr>
              <a:xfrm>
                <a:off x="6123882" y="5504384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062" name="Группа 2061"/>
          <p:cNvGrpSpPr/>
          <p:nvPr/>
        </p:nvGrpSpPr>
        <p:grpSpPr>
          <a:xfrm>
            <a:off x="8141494" y="4505915"/>
            <a:ext cx="429520" cy="2028986"/>
            <a:chOff x="7301226" y="4284550"/>
            <a:chExt cx="451806" cy="2056666"/>
          </a:xfrm>
        </p:grpSpPr>
        <p:sp>
          <p:nvSpPr>
            <p:cNvPr id="112" name="Скругленный прямоугольник 111"/>
            <p:cNvSpPr/>
            <p:nvPr/>
          </p:nvSpPr>
          <p:spPr>
            <a:xfrm>
              <a:off x="7311928" y="4695884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Скругленный прямоугольник 113"/>
            <p:cNvSpPr/>
            <p:nvPr/>
          </p:nvSpPr>
          <p:spPr>
            <a:xfrm>
              <a:off x="7311928" y="5107217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Скругленный прямоугольник 114"/>
            <p:cNvSpPr/>
            <p:nvPr/>
          </p:nvSpPr>
          <p:spPr>
            <a:xfrm>
              <a:off x="7311928" y="5518550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7311928" y="5929883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7" name="Скругленный прямоугольник 116"/>
            <p:cNvSpPr/>
            <p:nvPr/>
          </p:nvSpPr>
          <p:spPr>
            <a:xfrm>
              <a:off x="7311928" y="4291143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Скругленный прямоугольник 119"/>
            <p:cNvSpPr/>
            <p:nvPr/>
          </p:nvSpPr>
          <p:spPr>
            <a:xfrm>
              <a:off x="7301226" y="4695883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Скругленный прямоугольник 120"/>
            <p:cNvSpPr/>
            <p:nvPr/>
          </p:nvSpPr>
          <p:spPr>
            <a:xfrm>
              <a:off x="7301226" y="5107216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7301226" y="5518549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3" name="Скругленный прямоугольник 122"/>
            <p:cNvSpPr/>
            <p:nvPr/>
          </p:nvSpPr>
          <p:spPr>
            <a:xfrm>
              <a:off x="7301226" y="5929882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4" name="Скругленный прямоугольник 123"/>
            <p:cNvSpPr/>
            <p:nvPr/>
          </p:nvSpPr>
          <p:spPr>
            <a:xfrm>
              <a:off x="7301226" y="4284550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63" name="Группа 2062"/>
          <p:cNvGrpSpPr/>
          <p:nvPr/>
        </p:nvGrpSpPr>
        <p:grpSpPr>
          <a:xfrm>
            <a:off x="6526464" y="5278010"/>
            <a:ext cx="2739461" cy="435593"/>
            <a:chOff x="2404909" y="5782905"/>
            <a:chExt cx="3102154" cy="411333"/>
          </a:xfrm>
        </p:grpSpPr>
        <p:sp>
          <p:nvSpPr>
            <p:cNvPr id="125" name="Скругленный прямоугольник 124"/>
            <p:cNvSpPr/>
            <p:nvPr/>
          </p:nvSpPr>
          <p:spPr>
            <a:xfrm>
              <a:off x="2404909" y="5782905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Скругленный прямоугольник 126"/>
            <p:cNvSpPr/>
            <p:nvPr/>
          </p:nvSpPr>
          <p:spPr>
            <a:xfrm>
              <a:off x="2859397" y="5782905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Скругленный прямоугольник 127"/>
            <p:cNvSpPr/>
            <p:nvPr/>
          </p:nvSpPr>
          <p:spPr>
            <a:xfrm>
              <a:off x="3300501" y="5782905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Скругленный прямоугольник 128"/>
            <p:cNvSpPr/>
            <p:nvPr/>
          </p:nvSpPr>
          <p:spPr>
            <a:xfrm>
              <a:off x="3742647" y="5782905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Скругленный прямоугольник 129"/>
            <p:cNvSpPr/>
            <p:nvPr/>
          </p:nvSpPr>
          <p:spPr>
            <a:xfrm>
              <a:off x="4183751" y="5782905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1" name="Скругленный прямоугольник 130"/>
            <p:cNvSpPr/>
            <p:nvPr/>
          </p:nvSpPr>
          <p:spPr>
            <a:xfrm>
              <a:off x="4624855" y="5782905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Скругленный прямоугольник 131"/>
            <p:cNvSpPr/>
            <p:nvPr/>
          </p:nvSpPr>
          <p:spPr>
            <a:xfrm>
              <a:off x="5065959" y="5782905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6" name="Скругленный прямоугольник 135"/>
          <p:cNvSpPr/>
          <p:nvPr/>
        </p:nvSpPr>
        <p:spPr>
          <a:xfrm>
            <a:off x="5620209" y="6114346"/>
            <a:ext cx="419346" cy="40579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Скругленный прямоугольник 136"/>
          <p:cNvSpPr/>
          <p:nvPr/>
        </p:nvSpPr>
        <p:spPr>
          <a:xfrm>
            <a:off x="6039555" y="6114346"/>
            <a:ext cx="419346" cy="40579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Скругленный прямоугольник 137"/>
          <p:cNvSpPr/>
          <p:nvPr/>
        </p:nvSpPr>
        <p:spPr>
          <a:xfrm>
            <a:off x="6459891" y="6114346"/>
            <a:ext cx="419346" cy="40579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Скругленный прямоугольник 138"/>
          <p:cNvSpPr/>
          <p:nvPr/>
        </p:nvSpPr>
        <p:spPr>
          <a:xfrm>
            <a:off x="6879237" y="6114346"/>
            <a:ext cx="419346" cy="40579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0" name="Скругленный прямоугольник 139"/>
          <p:cNvSpPr/>
          <p:nvPr/>
        </p:nvSpPr>
        <p:spPr>
          <a:xfrm>
            <a:off x="7298583" y="6114346"/>
            <a:ext cx="419346" cy="40579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1" name="Скругленный прямоугольник 140"/>
          <p:cNvSpPr/>
          <p:nvPr/>
        </p:nvSpPr>
        <p:spPr>
          <a:xfrm>
            <a:off x="7717928" y="6114346"/>
            <a:ext cx="419346" cy="40579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656" y="2845163"/>
            <a:ext cx="1286762" cy="1234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9" name="Прямоугольник 2048"/>
          <p:cNvSpPr/>
          <p:nvPr/>
        </p:nvSpPr>
        <p:spPr>
          <a:xfrm>
            <a:off x="498093" y="3250623"/>
            <a:ext cx="400516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Arial Narrow" pitchFamily="34" charset="0"/>
              </a:rPr>
              <a:t>1</a:t>
            </a:r>
            <a:endParaRPr lang="ru-RU" sz="32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2103998" y="2004196"/>
            <a:ext cx="400516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Arial Narrow" pitchFamily="34" charset="0"/>
              </a:rPr>
              <a:t>2</a:t>
            </a:r>
            <a:endParaRPr lang="ru-RU" sz="32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2500673" y="1565111"/>
            <a:ext cx="400516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Arial Narrow" pitchFamily="34" charset="0"/>
              </a:rPr>
              <a:t>3</a:t>
            </a:r>
            <a:endParaRPr lang="ru-RU" sz="32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8120086" y="4083978"/>
            <a:ext cx="400516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Arial Narrow" pitchFamily="34" charset="0"/>
              </a:rPr>
              <a:t>4</a:t>
            </a:r>
            <a:endParaRPr lang="ru-RU" sz="32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45" name="Прямоугольник 144"/>
          <p:cNvSpPr/>
          <p:nvPr/>
        </p:nvSpPr>
        <p:spPr>
          <a:xfrm>
            <a:off x="481673" y="714585"/>
            <a:ext cx="400516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Arial Narrow" pitchFamily="34" charset="0"/>
              </a:rPr>
              <a:t>5</a:t>
            </a:r>
            <a:endParaRPr lang="ru-RU" sz="32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46" name="Прямоугольник 145"/>
          <p:cNvSpPr/>
          <p:nvPr/>
        </p:nvSpPr>
        <p:spPr>
          <a:xfrm>
            <a:off x="6110710" y="314844"/>
            <a:ext cx="400516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Arial Narrow" pitchFamily="34" charset="0"/>
              </a:rPr>
              <a:t>6</a:t>
            </a:r>
            <a:endParaRPr lang="ru-RU" sz="32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47" name="Прямоугольник 146"/>
          <p:cNvSpPr/>
          <p:nvPr/>
        </p:nvSpPr>
        <p:spPr>
          <a:xfrm>
            <a:off x="4906781" y="734306"/>
            <a:ext cx="400516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Arial Narrow" pitchFamily="34" charset="0"/>
              </a:rPr>
              <a:t>7</a:t>
            </a:r>
            <a:endParaRPr lang="ru-RU" sz="32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48" name="Прямоугольник 147"/>
          <p:cNvSpPr/>
          <p:nvPr/>
        </p:nvSpPr>
        <p:spPr>
          <a:xfrm>
            <a:off x="5212055" y="6124753"/>
            <a:ext cx="400516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Arial Narrow" pitchFamily="34" charset="0"/>
              </a:rPr>
              <a:t>8</a:t>
            </a:r>
            <a:endParaRPr lang="ru-RU" sz="32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49" name="Прямоугольник 148"/>
          <p:cNvSpPr/>
          <p:nvPr/>
        </p:nvSpPr>
        <p:spPr>
          <a:xfrm>
            <a:off x="4105750" y="290200"/>
            <a:ext cx="400516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Arial Narrow" pitchFamily="34" charset="0"/>
              </a:rPr>
              <a:t>9</a:t>
            </a:r>
            <a:endParaRPr lang="ru-RU" sz="32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50" name="Прямоугольник 149"/>
          <p:cNvSpPr/>
          <p:nvPr/>
        </p:nvSpPr>
        <p:spPr>
          <a:xfrm>
            <a:off x="4432480" y="4529494"/>
            <a:ext cx="448374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C000"/>
                </a:solidFill>
                <a:latin typeface="Arial Narrow" pitchFamily="34" charset="0"/>
              </a:rPr>
              <a:t>10</a:t>
            </a:r>
            <a:endParaRPr lang="ru-RU" sz="20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51" name="Прямоугольник 150"/>
          <p:cNvSpPr/>
          <p:nvPr/>
        </p:nvSpPr>
        <p:spPr>
          <a:xfrm>
            <a:off x="7331128" y="314218"/>
            <a:ext cx="415806" cy="37572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C000"/>
                </a:solidFill>
                <a:latin typeface="Arial Narrow" pitchFamily="34" charset="0"/>
              </a:rPr>
              <a:t>11</a:t>
            </a:r>
            <a:endParaRPr lang="ru-RU" sz="20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52" name="Прямоугольник 151"/>
          <p:cNvSpPr/>
          <p:nvPr/>
        </p:nvSpPr>
        <p:spPr>
          <a:xfrm>
            <a:off x="1253648" y="267686"/>
            <a:ext cx="448374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C000"/>
                </a:solidFill>
                <a:latin typeface="Arial Narrow" pitchFamily="34" charset="0"/>
              </a:rPr>
              <a:t>12</a:t>
            </a:r>
            <a:endParaRPr lang="ru-RU" sz="20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53" name="Прямоугольник 152"/>
          <p:cNvSpPr/>
          <p:nvPr/>
        </p:nvSpPr>
        <p:spPr>
          <a:xfrm>
            <a:off x="6039555" y="5295935"/>
            <a:ext cx="448374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C000"/>
                </a:solidFill>
                <a:latin typeface="Arial Narrow" pitchFamily="34" charset="0"/>
              </a:rPr>
              <a:t>13</a:t>
            </a:r>
            <a:endParaRPr lang="ru-RU" sz="20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54" name="Прямоугольник 153"/>
          <p:cNvSpPr/>
          <p:nvPr/>
        </p:nvSpPr>
        <p:spPr>
          <a:xfrm>
            <a:off x="4874665" y="1182900"/>
            <a:ext cx="448374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C000"/>
                </a:solidFill>
                <a:latin typeface="Arial Narrow" pitchFamily="34" charset="0"/>
              </a:rPr>
              <a:t>14</a:t>
            </a:r>
            <a:endParaRPr lang="ru-RU" sz="20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79" name="TextBox1" r:id="rId2" imgW="3676680" imgH="2019240"/>
        </mc:Choice>
        <mc:Fallback>
          <p:control name="TextBox1" r:id="rId2" imgW="3676680" imgH="2019240">
            <p:pic>
              <p:nvPicPr>
                <p:cNvPr id="0" name="TextBox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8313" y="4437063"/>
                  <a:ext cx="3671887" cy="20161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27889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Скругленный прямоугольник 212"/>
          <p:cNvSpPr/>
          <p:nvPr/>
        </p:nvSpPr>
        <p:spPr>
          <a:xfrm>
            <a:off x="8576129" y="4504508"/>
            <a:ext cx="389532" cy="43559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061" name="Группа 2060"/>
          <p:cNvGrpSpPr/>
          <p:nvPr/>
        </p:nvGrpSpPr>
        <p:grpSpPr>
          <a:xfrm>
            <a:off x="882189" y="257279"/>
            <a:ext cx="7650487" cy="4661549"/>
            <a:chOff x="107504" y="105587"/>
            <a:chExt cx="8733244" cy="5034635"/>
          </a:xfrm>
        </p:grpSpPr>
        <p:grpSp>
          <p:nvGrpSpPr>
            <p:cNvPr id="2051" name="Группа 2050"/>
            <p:cNvGrpSpPr/>
            <p:nvPr/>
          </p:nvGrpSpPr>
          <p:grpSpPr>
            <a:xfrm rot="16200000">
              <a:off x="6560329" y="-795893"/>
              <a:ext cx="457200" cy="3224141"/>
              <a:chOff x="6249104" y="3402666"/>
              <a:chExt cx="457200" cy="3224141"/>
            </a:xfrm>
          </p:grpSpPr>
          <p:sp>
            <p:nvSpPr>
              <p:cNvPr id="41" name="Скругленный прямоугольник 40"/>
              <p:cNvSpPr/>
              <p:nvPr/>
            </p:nvSpPr>
            <p:spPr>
              <a:xfrm>
                <a:off x="6249104" y="5712407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Скругленный прямоугольник 42"/>
              <p:cNvSpPr/>
              <p:nvPr/>
            </p:nvSpPr>
            <p:spPr>
              <a:xfrm>
                <a:off x="6249104" y="5255145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" name="Скругленный прямоугольник 43"/>
              <p:cNvSpPr/>
              <p:nvPr/>
            </p:nvSpPr>
            <p:spPr>
              <a:xfrm>
                <a:off x="6249104" y="6169607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5" name="Скругленный прямоугольник 44"/>
              <p:cNvSpPr/>
              <p:nvPr/>
            </p:nvSpPr>
            <p:spPr>
              <a:xfrm>
                <a:off x="6249104" y="3402666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" name="Скругленный прямоугольник 45"/>
              <p:cNvSpPr/>
              <p:nvPr/>
            </p:nvSpPr>
            <p:spPr>
              <a:xfrm>
                <a:off x="6249104" y="3859866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7" name="Скругленный прямоугольник 46"/>
              <p:cNvSpPr/>
              <p:nvPr/>
            </p:nvSpPr>
            <p:spPr>
              <a:xfrm>
                <a:off x="6249104" y="4317066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Скругленный прямоугольник 47"/>
              <p:cNvSpPr/>
              <p:nvPr/>
            </p:nvSpPr>
            <p:spPr>
              <a:xfrm>
                <a:off x="6249104" y="4768482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056" name="Группа 2055"/>
            <p:cNvGrpSpPr/>
            <p:nvPr/>
          </p:nvGrpSpPr>
          <p:grpSpPr>
            <a:xfrm>
              <a:off x="107504" y="105587"/>
              <a:ext cx="6883624" cy="4126986"/>
              <a:chOff x="1381976" y="807139"/>
              <a:chExt cx="6883624" cy="4126986"/>
            </a:xfrm>
          </p:grpSpPr>
          <p:grpSp>
            <p:nvGrpSpPr>
              <p:cNvPr id="5" name="Группа 4"/>
              <p:cNvGrpSpPr/>
              <p:nvPr/>
            </p:nvGrpSpPr>
            <p:grpSpPr>
              <a:xfrm>
                <a:off x="3232960" y="2636912"/>
                <a:ext cx="5032640" cy="457200"/>
                <a:chOff x="1475656" y="3645024"/>
                <a:chExt cx="5032640" cy="457200"/>
              </a:xfrm>
            </p:grpSpPr>
            <p:sp>
              <p:nvSpPr>
                <p:cNvPr id="4" name="Скругленный прямоугольник 3"/>
                <p:cNvSpPr/>
                <p:nvPr/>
              </p:nvSpPr>
              <p:spPr>
                <a:xfrm>
                  <a:off x="14756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19328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" name="Скругленный прямоугольник 6"/>
                <p:cNvSpPr/>
                <p:nvPr/>
              </p:nvSpPr>
              <p:spPr>
                <a:xfrm>
                  <a:off x="28472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" name="Скругленный прямоугольник 7"/>
                <p:cNvSpPr/>
                <p:nvPr/>
              </p:nvSpPr>
              <p:spPr>
                <a:xfrm>
                  <a:off x="23900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" name="Скругленный прямоугольник 8"/>
                <p:cNvSpPr/>
                <p:nvPr/>
              </p:nvSpPr>
              <p:spPr>
                <a:xfrm>
                  <a:off x="33044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" name="Скругленный прямоугольник 9"/>
                <p:cNvSpPr/>
                <p:nvPr/>
              </p:nvSpPr>
              <p:spPr>
                <a:xfrm>
                  <a:off x="37616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" name="Скругленный прямоугольник 10"/>
                <p:cNvSpPr/>
                <p:nvPr/>
              </p:nvSpPr>
              <p:spPr>
                <a:xfrm>
                  <a:off x="42188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Скругленный прямоугольник 11"/>
                <p:cNvSpPr/>
                <p:nvPr/>
              </p:nvSpPr>
              <p:spPr>
                <a:xfrm>
                  <a:off x="46760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" name="Скругленный прямоугольник 12"/>
                <p:cNvSpPr/>
                <p:nvPr/>
              </p:nvSpPr>
              <p:spPr>
                <a:xfrm>
                  <a:off x="5135974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4" name="Скругленный прямоугольник 13"/>
                <p:cNvSpPr/>
                <p:nvPr/>
              </p:nvSpPr>
              <p:spPr>
                <a:xfrm>
                  <a:off x="559389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5" name="Скругленный прямоугольник 14"/>
                <p:cNvSpPr/>
                <p:nvPr/>
              </p:nvSpPr>
              <p:spPr>
                <a:xfrm>
                  <a:off x="605109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8" name="Группа 17"/>
              <p:cNvGrpSpPr/>
              <p:nvPr/>
            </p:nvGrpSpPr>
            <p:grpSpPr>
              <a:xfrm>
                <a:off x="3232960" y="2638435"/>
                <a:ext cx="5032640" cy="457200"/>
                <a:chOff x="1475656" y="3645024"/>
                <a:chExt cx="5032640" cy="457200"/>
              </a:xfrm>
            </p:grpSpPr>
            <p:sp>
              <p:nvSpPr>
                <p:cNvPr id="19" name="Скругленный прямоугольник 18"/>
                <p:cNvSpPr/>
                <p:nvPr/>
              </p:nvSpPr>
              <p:spPr>
                <a:xfrm>
                  <a:off x="14756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Скругленный прямоугольник 19"/>
                <p:cNvSpPr/>
                <p:nvPr/>
              </p:nvSpPr>
              <p:spPr>
                <a:xfrm>
                  <a:off x="19328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1" name="Скругленный прямоугольник 20"/>
                <p:cNvSpPr/>
                <p:nvPr/>
              </p:nvSpPr>
              <p:spPr>
                <a:xfrm>
                  <a:off x="28472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2" name="Скругленный прямоугольник 21"/>
                <p:cNvSpPr/>
                <p:nvPr/>
              </p:nvSpPr>
              <p:spPr>
                <a:xfrm>
                  <a:off x="23900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3" name="Скругленный прямоугольник 22"/>
                <p:cNvSpPr/>
                <p:nvPr/>
              </p:nvSpPr>
              <p:spPr>
                <a:xfrm>
                  <a:off x="33044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4" name="Скругленный прямоугольник 23"/>
                <p:cNvSpPr/>
                <p:nvPr/>
              </p:nvSpPr>
              <p:spPr>
                <a:xfrm>
                  <a:off x="37616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Скругленный прямоугольник 24"/>
                <p:cNvSpPr/>
                <p:nvPr/>
              </p:nvSpPr>
              <p:spPr>
                <a:xfrm>
                  <a:off x="42188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6" name="Скругленный прямоугольник 25"/>
                <p:cNvSpPr/>
                <p:nvPr/>
              </p:nvSpPr>
              <p:spPr>
                <a:xfrm>
                  <a:off x="467605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7" name="Скругленный прямоугольник 26"/>
                <p:cNvSpPr/>
                <p:nvPr/>
              </p:nvSpPr>
              <p:spPr>
                <a:xfrm>
                  <a:off x="5135974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8" name="Скругленный прямоугольник 27"/>
                <p:cNvSpPr/>
                <p:nvPr/>
              </p:nvSpPr>
              <p:spPr>
                <a:xfrm>
                  <a:off x="559389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9" name="Скругленный прямоугольник 28"/>
                <p:cNvSpPr/>
                <p:nvPr/>
              </p:nvSpPr>
              <p:spPr>
                <a:xfrm>
                  <a:off x="6051096" y="3645024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7" name="Группа 16"/>
              <p:cNvGrpSpPr/>
              <p:nvPr/>
            </p:nvGrpSpPr>
            <p:grpSpPr>
              <a:xfrm>
                <a:off x="3232960" y="2640750"/>
                <a:ext cx="457200" cy="1828800"/>
                <a:chOff x="5286228" y="4797152"/>
                <a:chExt cx="457200" cy="1828800"/>
              </a:xfrm>
            </p:grpSpPr>
            <p:sp>
              <p:nvSpPr>
                <p:cNvPr id="16" name="Скругленный прямоугольник 15"/>
                <p:cNvSpPr/>
                <p:nvPr/>
              </p:nvSpPr>
              <p:spPr>
                <a:xfrm>
                  <a:off x="5286228" y="4797152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Скругленный прямоугольник 29"/>
                <p:cNvSpPr/>
                <p:nvPr/>
              </p:nvSpPr>
              <p:spPr>
                <a:xfrm>
                  <a:off x="5286228" y="479867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1" name="Скругленный прямоугольник 30"/>
                <p:cNvSpPr/>
                <p:nvPr/>
              </p:nvSpPr>
              <p:spPr>
                <a:xfrm>
                  <a:off x="5286228" y="5254352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Скругленный прямоугольник 31"/>
                <p:cNvSpPr/>
                <p:nvPr/>
              </p:nvSpPr>
              <p:spPr>
                <a:xfrm>
                  <a:off x="5286228" y="5711552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3" name="Скругленный прямоугольник 32"/>
                <p:cNvSpPr/>
                <p:nvPr/>
              </p:nvSpPr>
              <p:spPr>
                <a:xfrm>
                  <a:off x="5286228" y="6168752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048" name="Группа 2047"/>
              <p:cNvGrpSpPr/>
              <p:nvPr/>
            </p:nvGrpSpPr>
            <p:grpSpPr>
              <a:xfrm>
                <a:off x="1400720" y="4023299"/>
                <a:ext cx="2746640" cy="457200"/>
                <a:chOff x="5518960" y="5027275"/>
                <a:chExt cx="2746640" cy="457200"/>
              </a:xfrm>
            </p:grpSpPr>
            <p:sp>
              <p:nvSpPr>
                <p:cNvPr id="34" name="Скругленный прямоугольник 33"/>
                <p:cNvSpPr/>
                <p:nvPr/>
              </p:nvSpPr>
              <p:spPr>
                <a:xfrm>
                  <a:off x="7808400" y="502727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" name="Скругленный прямоугольник 35"/>
                <p:cNvSpPr/>
                <p:nvPr/>
              </p:nvSpPr>
              <p:spPr>
                <a:xfrm>
                  <a:off x="7350478" y="502727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7" name="Скругленный прямоугольник 36"/>
                <p:cNvSpPr/>
                <p:nvPr/>
              </p:nvSpPr>
              <p:spPr>
                <a:xfrm>
                  <a:off x="6890560" y="502727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" name="Скругленный прямоугольник 37"/>
                <p:cNvSpPr/>
                <p:nvPr/>
              </p:nvSpPr>
              <p:spPr>
                <a:xfrm>
                  <a:off x="6436078" y="502727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" name="Скругленный прямоугольник 38"/>
                <p:cNvSpPr/>
                <p:nvPr/>
              </p:nvSpPr>
              <p:spPr>
                <a:xfrm>
                  <a:off x="5978878" y="502727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" name="Скругленный прямоугольник 39"/>
                <p:cNvSpPr/>
                <p:nvPr/>
              </p:nvSpPr>
              <p:spPr>
                <a:xfrm>
                  <a:off x="5518960" y="502727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052" name="Группа 2051"/>
              <p:cNvGrpSpPr/>
              <p:nvPr/>
            </p:nvGrpSpPr>
            <p:grpSpPr>
              <a:xfrm>
                <a:off x="2317838" y="807139"/>
                <a:ext cx="457200" cy="4116746"/>
                <a:chOff x="395536" y="2339669"/>
                <a:chExt cx="457200" cy="4116746"/>
              </a:xfrm>
            </p:grpSpPr>
            <p:sp>
              <p:nvSpPr>
                <p:cNvPr id="50" name="Скругленный прямоугольник 49"/>
                <p:cNvSpPr/>
                <p:nvPr/>
              </p:nvSpPr>
              <p:spPr>
                <a:xfrm>
                  <a:off x="395536" y="2339669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2" name="Скругленный прямоугольник 51"/>
                <p:cNvSpPr/>
                <p:nvPr/>
              </p:nvSpPr>
              <p:spPr>
                <a:xfrm>
                  <a:off x="395536" y="325601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4" name="Скругленный прямоугольник 53"/>
                <p:cNvSpPr/>
                <p:nvPr/>
              </p:nvSpPr>
              <p:spPr>
                <a:xfrm>
                  <a:off x="395536" y="371321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5" name="Скругленный прямоугольник 54"/>
                <p:cNvSpPr/>
                <p:nvPr/>
              </p:nvSpPr>
              <p:spPr>
                <a:xfrm>
                  <a:off x="395536" y="417041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6" name="Скругленный прямоугольник 55"/>
                <p:cNvSpPr/>
                <p:nvPr/>
              </p:nvSpPr>
              <p:spPr>
                <a:xfrm>
                  <a:off x="395536" y="462761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7" name="Скругленный прямоугольник 56"/>
                <p:cNvSpPr/>
                <p:nvPr/>
              </p:nvSpPr>
              <p:spPr>
                <a:xfrm>
                  <a:off x="395536" y="554201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8" name="Скругленный прямоугольник 57"/>
                <p:cNvSpPr/>
                <p:nvPr/>
              </p:nvSpPr>
              <p:spPr>
                <a:xfrm>
                  <a:off x="395536" y="508481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9" name="Скругленный прямоугольник 58"/>
                <p:cNvSpPr/>
                <p:nvPr/>
              </p:nvSpPr>
              <p:spPr>
                <a:xfrm>
                  <a:off x="395536" y="599921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1" name="Скругленный прямоугольник 60"/>
                <p:cNvSpPr/>
                <p:nvPr/>
              </p:nvSpPr>
              <p:spPr>
                <a:xfrm>
                  <a:off x="395536" y="2796869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053" name="Группа 2052"/>
              <p:cNvGrpSpPr/>
              <p:nvPr/>
            </p:nvGrpSpPr>
            <p:grpSpPr>
              <a:xfrm>
                <a:off x="1381976" y="1264339"/>
                <a:ext cx="2307462" cy="457200"/>
                <a:chOff x="362223" y="5529286"/>
                <a:chExt cx="2307462" cy="457200"/>
              </a:xfrm>
            </p:grpSpPr>
            <p:sp>
              <p:nvSpPr>
                <p:cNvPr id="64" name="Скругленный прямоугольник 63"/>
                <p:cNvSpPr/>
                <p:nvPr/>
              </p:nvSpPr>
              <p:spPr>
                <a:xfrm>
                  <a:off x="362223" y="5529286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5" name="Скругленный прямоугольник 64"/>
                <p:cNvSpPr/>
                <p:nvPr/>
              </p:nvSpPr>
              <p:spPr>
                <a:xfrm>
                  <a:off x="841534" y="5529286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6" name="Скругленный прямоугольник 65"/>
                <p:cNvSpPr/>
                <p:nvPr/>
              </p:nvSpPr>
              <p:spPr>
                <a:xfrm>
                  <a:off x="1298734" y="5529286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7" name="Скругленный прямоугольник 66"/>
                <p:cNvSpPr/>
                <p:nvPr/>
              </p:nvSpPr>
              <p:spPr>
                <a:xfrm>
                  <a:off x="1755285" y="5529286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8" name="Скругленный прямоугольник 67"/>
                <p:cNvSpPr/>
                <p:nvPr/>
              </p:nvSpPr>
              <p:spPr>
                <a:xfrm>
                  <a:off x="2212485" y="5529286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054" name="Группа 2053"/>
              <p:cNvGrpSpPr/>
              <p:nvPr/>
            </p:nvGrpSpPr>
            <p:grpSpPr>
              <a:xfrm>
                <a:off x="5061760" y="1264339"/>
                <a:ext cx="457200" cy="3654034"/>
                <a:chOff x="428019" y="1925425"/>
                <a:chExt cx="457200" cy="3654034"/>
              </a:xfrm>
            </p:grpSpPr>
            <p:sp>
              <p:nvSpPr>
                <p:cNvPr id="53" name="Скругленный прямоугольник 52"/>
                <p:cNvSpPr/>
                <p:nvPr/>
              </p:nvSpPr>
              <p:spPr>
                <a:xfrm>
                  <a:off x="428019" y="1925425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1" name="Скругленный прямоугольник 70"/>
                <p:cNvSpPr/>
                <p:nvPr/>
              </p:nvSpPr>
              <p:spPr>
                <a:xfrm>
                  <a:off x="428019" y="3293459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2" name="Скругленный прямоугольник 71"/>
                <p:cNvSpPr/>
                <p:nvPr/>
              </p:nvSpPr>
              <p:spPr>
                <a:xfrm>
                  <a:off x="428019" y="2379609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3" name="Скругленный прямоугольник 72"/>
                <p:cNvSpPr/>
                <p:nvPr/>
              </p:nvSpPr>
              <p:spPr>
                <a:xfrm>
                  <a:off x="428019" y="2832693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4" name="Скругленный прямоугольник 73"/>
                <p:cNvSpPr/>
                <p:nvPr/>
              </p:nvSpPr>
              <p:spPr>
                <a:xfrm>
                  <a:off x="428019" y="3750659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5" name="Скругленный прямоугольник 74"/>
                <p:cNvSpPr/>
                <p:nvPr/>
              </p:nvSpPr>
              <p:spPr>
                <a:xfrm>
                  <a:off x="428019" y="4207859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6" name="Скругленный прямоугольник 75"/>
                <p:cNvSpPr/>
                <p:nvPr/>
              </p:nvSpPr>
              <p:spPr>
                <a:xfrm>
                  <a:off x="428019" y="4665059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8" name="Скругленный прямоугольник 77"/>
                <p:cNvSpPr/>
                <p:nvPr/>
              </p:nvSpPr>
              <p:spPr>
                <a:xfrm>
                  <a:off x="428019" y="5122259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055" name="Группа 2054"/>
              <p:cNvGrpSpPr/>
              <p:nvPr/>
            </p:nvGrpSpPr>
            <p:grpSpPr>
              <a:xfrm>
                <a:off x="5976160" y="2199964"/>
                <a:ext cx="457200" cy="2734161"/>
                <a:chOff x="167611" y="2628807"/>
                <a:chExt cx="457200" cy="2734161"/>
              </a:xfrm>
            </p:grpSpPr>
            <p:sp>
              <p:nvSpPr>
                <p:cNvPr id="62" name="Скругленный прямоугольник 61"/>
                <p:cNvSpPr/>
                <p:nvPr/>
              </p:nvSpPr>
              <p:spPr>
                <a:xfrm>
                  <a:off x="167611" y="2628807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0" name="Скругленный прямоугольник 79"/>
                <p:cNvSpPr/>
                <p:nvPr/>
              </p:nvSpPr>
              <p:spPr>
                <a:xfrm>
                  <a:off x="167611" y="3086007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1" name="Скругленный прямоугольник 80"/>
                <p:cNvSpPr/>
                <p:nvPr/>
              </p:nvSpPr>
              <p:spPr>
                <a:xfrm>
                  <a:off x="167611" y="3546773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2" name="Скругленный прямоугольник 81"/>
                <p:cNvSpPr/>
                <p:nvPr/>
              </p:nvSpPr>
              <p:spPr>
                <a:xfrm>
                  <a:off x="167611" y="3988721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3" name="Скругленный прямоугольник 82"/>
                <p:cNvSpPr/>
                <p:nvPr/>
              </p:nvSpPr>
              <p:spPr>
                <a:xfrm>
                  <a:off x="167611" y="4445921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4" name="Скругленный прямоугольник 83"/>
                <p:cNvSpPr/>
                <p:nvPr/>
              </p:nvSpPr>
              <p:spPr>
                <a:xfrm>
                  <a:off x="167611" y="4905768"/>
                  <a:ext cx="457200" cy="457200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grpSp>
          <p:nvGrpSpPr>
            <p:cNvPr id="2057" name="Группа 2056"/>
            <p:cNvGrpSpPr/>
            <p:nvPr/>
          </p:nvGrpSpPr>
          <p:grpSpPr>
            <a:xfrm>
              <a:off x="6545799" y="130377"/>
              <a:ext cx="457200" cy="5009845"/>
              <a:chOff x="7956376" y="476672"/>
              <a:chExt cx="457200" cy="5009845"/>
            </a:xfrm>
          </p:grpSpPr>
          <p:sp>
            <p:nvSpPr>
              <p:cNvPr id="69" name="Скругленный прямоугольник 68"/>
              <p:cNvSpPr/>
              <p:nvPr/>
            </p:nvSpPr>
            <p:spPr>
              <a:xfrm>
                <a:off x="7956376" y="476672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7" name="Скругленный прямоугольник 86"/>
              <p:cNvSpPr/>
              <p:nvPr/>
            </p:nvSpPr>
            <p:spPr>
              <a:xfrm>
                <a:off x="7956376" y="933872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8" name="Скругленный прямоугольник 87"/>
              <p:cNvSpPr/>
              <p:nvPr/>
            </p:nvSpPr>
            <p:spPr>
              <a:xfrm>
                <a:off x="7956376" y="1391072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9" name="Скругленный прямоугольник 88"/>
              <p:cNvSpPr/>
              <p:nvPr/>
            </p:nvSpPr>
            <p:spPr>
              <a:xfrm>
                <a:off x="7956376" y="1827680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0" name="Скругленный прямоугольник 89"/>
              <p:cNvSpPr/>
              <p:nvPr/>
            </p:nvSpPr>
            <p:spPr>
              <a:xfrm>
                <a:off x="7956376" y="2286117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1" name="Скругленный прямоугольник 90"/>
              <p:cNvSpPr/>
              <p:nvPr/>
            </p:nvSpPr>
            <p:spPr>
              <a:xfrm>
                <a:off x="7956376" y="2743317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2" name="Скругленный прямоугольник 91"/>
              <p:cNvSpPr/>
              <p:nvPr/>
            </p:nvSpPr>
            <p:spPr>
              <a:xfrm>
                <a:off x="7956376" y="3200517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3" name="Скругленный прямоугольник 92"/>
              <p:cNvSpPr/>
              <p:nvPr/>
            </p:nvSpPr>
            <p:spPr>
              <a:xfrm>
                <a:off x="7956376" y="3657717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7956376" y="4114917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5" name="Скругленный прямоугольник 94"/>
              <p:cNvSpPr/>
              <p:nvPr/>
            </p:nvSpPr>
            <p:spPr>
              <a:xfrm>
                <a:off x="7956376" y="4572117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6" name="Скругленный прямоугольник 95"/>
              <p:cNvSpPr/>
              <p:nvPr/>
            </p:nvSpPr>
            <p:spPr>
              <a:xfrm>
                <a:off x="7956376" y="5029317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058" name="Группа 2057"/>
            <p:cNvGrpSpPr/>
            <p:nvPr/>
          </p:nvGrpSpPr>
          <p:grpSpPr>
            <a:xfrm>
              <a:off x="7486600" y="581725"/>
              <a:ext cx="457200" cy="2250511"/>
              <a:chOff x="8172400" y="3321747"/>
              <a:chExt cx="457200" cy="2250511"/>
            </a:xfrm>
          </p:grpSpPr>
          <p:sp>
            <p:nvSpPr>
              <p:cNvPr id="98" name="Скругленный прямоугольник 97"/>
              <p:cNvSpPr/>
              <p:nvPr/>
            </p:nvSpPr>
            <p:spPr>
              <a:xfrm>
                <a:off x="8172400" y="3321747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8172400" y="3778947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0" name="Скругленный прямоугольник 99"/>
              <p:cNvSpPr/>
              <p:nvPr/>
            </p:nvSpPr>
            <p:spPr>
              <a:xfrm>
                <a:off x="8172400" y="4204635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1" name="Скругленный прямоугольник 100"/>
              <p:cNvSpPr/>
              <p:nvPr/>
            </p:nvSpPr>
            <p:spPr>
              <a:xfrm>
                <a:off x="8172400" y="5115058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2" name="Скругленный прямоугольник 101"/>
              <p:cNvSpPr/>
              <p:nvPr/>
            </p:nvSpPr>
            <p:spPr>
              <a:xfrm>
                <a:off x="8172400" y="4657858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059" name="Группа 2058"/>
            <p:cNvGrpSpPr/>
            <p:nvPr/>
          </p:nvGrpSpPr>
          <p:grpSpPr>
            <a:xfrm>
              <a:off x="4684308" y="4683022"/>
              <a:ext cx="4156440" cy="457200"/>
              <a:chOff x="2424642" y="5504384"/>
              <a:chExt cx="4156440" cy="457200"/>
            </a:xfrm>
          </p:grpSpPr>
          <p:sp>
            <p:nvSpPr>
              <p:cNvPr id="60" name="Скругленный прямоугольник 59"/>
              <p:cNvSpPr/>
              <p:nvPr/>
            </p:nvSpPr>
            <p:spPr>
              <a:xfrm>
                <a:off x="2424642" y="5504384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2881842" y="5504384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5" name="Скругленный прямоугольник 104"/>
              <p:cNvSpPr/>
              <p:nvPr/>
            </p:nvSpPr>
            <p:spPr>
              <a:xfrm>
                <a:off x="3339042" y="5504384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3818738" y="5504384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7" name="Скругленный прямоугольник 106"/>
              <p:cNvSpPr/>
              <p:nvPr/>
            </p:nvSpPr>
            <p:spPr>
              <a:xfrm>
                <a:off x="4288604" y="5504384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8" name="Скругленный прямоугольник 107"/>
              <p:cNvSpPr/>
              <p:nvPr/>
            </p:nvSpPr>
            <p:spPr>
              <a:xfrm>
                <a:off x="4745804" y="5504384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9" name="Скругленный прямоугольник 108"/>
              <p:cNvSpPr/>
              <p:nvPr/>
            </p:nvSpPr>
            <p:spPr>
              <a:xfrm>
                <a:off x="5209482" y="5504384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0" name="Скругленный прямоугольник 109"/>
              <p:cNvSpPr/>
              <p:nvPr/>
            </p:nvSpPr>
            <p:spPr>
              <a:xfrm>
                <a:off x="5666682" y="5504384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1" name="Скругленный прямоугольник 110"/>
              <p:cNvSpPr/>
              <p:nvPr/>
            </p:nvSpPr>
            <p:spPr>
              <a:xfrm>
                <a:off x="6123882" y="5504384"/>
                <a:ext cx="457200" cy="4572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062" name="Группа 2061"/>
          <p:cNvGrpSpPr/>
          <p:nvPr/>
        </p:nvGrpSpPr>
        <p:grpSpPr>
          <a:xfrm>
            <a:off x="8141494" y="4505915"/>
            <a:ext cx="429520" cy="2028986"/>
            <a:chOff x="7301226" y="4284550"/>
            <a:chExt cx="451806" cy="2056666"/>
          </a:xfrm>
        </p:grpSpPr>
        <p:sp>
          <p:nvSpPr>
            <p:cNvPr id="112" name="Скругленный прямоугольник 111"/>
            <p:cNvSpPr/>
            <p:nvPr/>
          </p:nvSpPr>
          <p:spPr>
            <a:xfrm>
              <a:off x="7311928" y="4695884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Скругленный прямоугольник 113"/>
            <p:cNvSpPr/>
            <p:nvPr/>
          </p:nvSpPr>
          <p:spPr>
            <a:xfrm>
              <a:off x="7311928" y="5107217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Скругленный прямоугольник 114"/>
            <p:cNvSpPr/>
            <p:nvPr/>
          </p:nvSpPr>
          <p:spPr>
            <a:xfrm>
              <a:off x="7311928" y="5518550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7311928" y="5929883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7" name="Скругленный прямоугольник 116"/>
            <p:cNvSpPr/>
            <p:nvPr/>
          </p:nvSpPr>
          <p:spPr>
            <a:xfrm>
              <a:off x="7311928" y="4291143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Скругленный прямоугольник 119"/>
            <p:cNvSpPr/>
            <p:nvPr/>
          </p:nvSpPr>
          <p:spPr>
            <a:xfrm>
              <a:off x="7301226" y="4695883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Скругленный прямоугольник 120"/>
            <p:cNvSpPr/>
            <p:nvPr/>
          </p:nvSpPr>
          <p:spPr>
            <a:xfrm>
              <a:off x="7301226" y="5107216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7301226" y="5518549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3" name="Скругленный прямоугольник 122"/>
            <p:cNvSpPr/>
            <p:nvPr/>
          </p:nvSpPr>
          <p:spPr>
            <a:xfrm>
              <a:off x="7301226" y="5929882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4" name="Скругленный прямоугольник 123"/>
            <p:cNvSpPr/>
            <p:nvPr/>
          </p:nvSpPr>
          <p:spPr>
            <a:xfrm>
              <a:off x="7301226" y="4284550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63" name="Группа 2062"/>
          <p:cNvGrpSpPr/>
          <p:nvPr/>
        </p:nvGrpSpPr>
        <p:grpSpPr>
          <a:xfrm>
            <a:off x="6526464" y="5278010"/>
            <a:ext cx="2739461" cy="435593"/>
            <a:chOff x="2404909" y="5782905"/>
            <a:chExt cx="3102154" cy="411333"/>
          </a:xfrm>
        </p:grpSpPr>
        <p:sp>
          <p:nvSpPr>
            <p:cNvPr id="125" name="Скругленный прямоугольник 124"/>
            <p:cNvSpPr/>
            <p:nvPr/>
          </p:nvSpPr>
          <p:spPr>
            <a:xfrm>
              <a:off x="2404909" y="5782905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Скругленный прямоугольник 126"/>
            <p:cNvSpPr/>
            <p:nvPr/>
          </p:nvSpPr>
          <p:spPr>
            <a:xfrm>
              <a:off x="2859397" y="5782905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Скругленный прямоугольник 127"/>
            <p:cNvSpPr/>
            <p:nvPr/>
          </p:nvSpPr>
          <p:spPr>
            <a:xfrm>
              <a:off x="3300501" y="5782905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Скругленный прямоугольник 128"/>
            <p:cNvSpPr/>
            <p:nvPr/>
          </p:nvSpPr>
          <p:spPr>
            <a:xfrm>
              <a:off x="3742647" y="5782905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Скругленный прямоугольник 129"/>
            <p:cNvSpPr/>
            <p:nvPr/>
          </p:nvSpPr>
          <p:spPr>
            <a:xfrm>
              <a:off x="4183751" y="5782905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1" name="Скругленный прямоугольник 130"/>
            <p:cNvSpPr/>
            <p:nvPr/>
          </p:nvSpPr>
          <p:spPr>
            <a:xfrm>
              <a:off x="4624855" y="5782905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Скругленный прямоугольник 131"/>
            <p:cNvSpPr/>
            <p:nvPr/>
          </p:nvSpPr>
          <p:spPr>
            <a:xfrm>
              <a:off x="5065959" y="5782905"/>
              <a:ext cx="441104" cy="41133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6" name="Скругленный прямоугольник 135"/>
          <p:cNvSpPr/>
          <p:nvPr/>
        </p:nvSpPr>
        <p:spPr>
          <a:xfrm>
            <a:off x="5620209" y="6114346"/>
            <a:ext cx="419346" cy="40579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Скругленный прямоугольник 136"/>
          <p:cNvSpPr/>
          <p:nvPr/>
        </p:nvSpPr>
        <p:spPr>
          <a:xfrm>
            <a:off x="6039555" y="6114346"/>
            <a:ext cx="419346" cy="40579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Скругленный прямоугольник 137"/>
          <p:cNvSpPr/>
          <p:nvPr/>
        </p:nvSpPr>
        <p:spPr>
          <a:xfrm>
            <a:off x="6459891" y="6114346"/>
            <a:ext cx="419346" cy="40579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Скругленный прямоугольник 138"/>
          <p:cNvSpPr/>
          <p:nvPr/>
        </p:nvSpPr>
        <p:spPr>
          <a:xfrm>
            <a:off x="6879237" y="6114346"/>
            <a:ext cx="419346" cy="40579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0" name="Скругленный прямоугольник 139"/>
          <p:cNvSpPr/>
          <p:nvPr/>
        </p:nvSpPr>
        <p:spPr>
          <a:xfrm>
            <a:off x="7298583" y="6114346"/>
            <a:ext cx="419346" cy="40579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1" name="Скругленный прямоугольник 140"/>
          <p:cNvSpPr/>
          <p:nvPr/>
        </p:nvSpPr>
        <p:spPr>
          <a:xfrm>
            <a:off x="7717928" y="6114346"/>
            <a:ext cx="419346" cy="40579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656" y="2845163"/>
            <a:ext cx="1286762" cy="1234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9" name="Прямоугольник 2048"/>
          <p:cNvSpPr/>
          <p:nvPr/>
        </p:nvSpPr>
        <p:spPr>
          <a:xfrm>
            <a:off x="498093" y="3250623"/>
            <a:ext cx="400516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Arial Narrow" pitchFamily="34" charset="0"/>
              </a:rPr>
              <a:t>1</a:t>
            </a:r>
            <a:endParaRPr lang="ru-RU" sz="32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2103998" y="2004196"/>
            <a:ext cx="400516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Arial Narrow" pitchFamily="34" charset="0"/>
              </a:rPr>
              <a:t>2</a:t>
            </a:r>
            <a:endParaRPr lang="ru-RU" sz="32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2500673" y="1565111"/>
            <a:ext cx="400516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Arial Narrow" pitchFamily="34" charset="0"/>
              </a:rPr>
              <a:t>3</a:t>
            </a:r>
            <a:endParaRPr lang="ru-RU" sz="32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8120086" y="4083978"/>
            <a:ext cx="400516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Arial Narrow" pitchFamily="34" charset="0"/>
              </a:rPr>
              <a:t>4</a:t>
            </a:r>
            <a:endParaRPr lang="ru-RU" sz="32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45" name="Прямоугольник 144"/>
          <p:cNvSpPr/>
          <p:nvPr/>
        </p:nvSpPr>
        <p:spPr>
          <a:xfrm>
            <a:off x="481673" y="714585"/>
            <a:ext cx="400516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Arial Narrow" pitchFamily="34" charset="0"/>
              </a:rPr>
              <a:t>5</a:t>
            </a:r>
            <a:endParaRPr lang="ru-RU" sz="32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46" name="Прямоугольник 145"/>
          <p:cNvSpPr/>
          <p:nvPr/>
        </p:nvSpPr>
        <p:spPr>
          <a:xfrm>
            <a:off x="6110710" y="314844"/>
            <a:ext cx="400516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Arial Narrow" pitchFamily="34" charset="0"/>
              </a:rPr>
              <a:t>6</a:t>
            </a:r>
            <a:endParaRPr lang="ru-RU" sz="32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47" name="Прямоугольник 146"/>
          <p:cNvSpPr/>
          <p:nvPr/>
        </p:nvSpPr>
        <p:spPr>
          <a:xfrm>
            <a:off x="4906781" y="734306"/>
            <a:ext cx="400516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Arial Narrow" pitchFamily="34" charset="0"/>
              </a:rPr>
              <a:t>7</a:t>
            </a:r>
            <a:endParaRPr lang="ru-RU" sz="32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48" name="Прямоугольник 147"/>
          <p:cNvSpPr/>
          <p:nvPr/>
        </p:nvSpPr>
        <p:spPr>
          <a:xfrm>
            <a:off x="5212055" y="6124753"/>
            <a:ext cx="400516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Arial Narrow" pitchFamily="34" charset="0"/>
              </a:rPr>
              <a:t>8</a:t>
            </a:r>
            <a:endParaRPr lang="ru-RU" sz="32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49" name="Прямоугольник 148"/>
          <p:cNvSpPr/>
          <p:nvPr/>
        </p:nvSpPr>
        <p:spPr>
          <a:xfrm>
            <a:off x="4105750" y="290200"/>
            <a:ext cx="400516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Arial Narrow" pitchFamily="34" charset="0"/>
              </a:rPr>
              <a:t>9</a:t>
            </a:r>
            <a:endParaRPr lang="ru-RU" sz="32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50" name="Прямоугольник 149"/>
          <p:cNvSpPr/>
          <p:nvPr/>
        </p:nvSpPr>
        <p:spPr>
          <a:xfrm>
            <a:off x="4432480" y="4529494"/>
            <a:ext cx="448374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C000"/>
                </a:solidFill>
                <a:latin typeface="Arial Narrow" pitchFamily="34" charset="0"/>
              </a:rPr>
              <a:t>10</a:t>
            </a:r>
            <a:endParaRPr lang="ru-RU" sz="20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51" name="Прямоугольник 150"/>
          <p:cNvSpPr/>
          <p:nvPr/>
        </p:nvSpPr>
        <p:spPr>
          <a:xfrm>
            <a:off x="7331128" y="314218"/>
            <a:ext cx="415806" cy="37572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C000"/>
                </a:solidFill>
                <a:latin typeface="Arial Narrow" pitchFamily="34" charset="0"/>
              </a:rPr>
              <a:t>11</a:t>
            </a:r>
            <a:endParaRPr lang="ru-RU" sz="20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52" name="Прямоугольник 151"/>
          <p:cNvSpPr/>
          <p:nvPr/>
        </p:nvSpPr>
        <p:spPr>
          <a:xfrm>
            <a:off x="1253648" y="267686"/>
            <a:ext cx="448374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C000"/>
                </a:solidFill>
                <a:latin typeface="Arial Narrow" pitchFamily="34" charset="0"/>
              </a:rPr>
              <a:t>12</a:t>
            </a:r>
            <a:endParaRPr lang="ru-RU" sz="20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53" name="Прямоугольник 152"/>
          <p:cNvSpPr/>
          <p:nvPr/>
        </p:nvSpPr>
        <p:spPr>
          <a:xfrm>
            <a:off x="6039555" y="5295935"/>
            <a:ext cx="448374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C000"/>
                </a:solidFill>
                <a:latin typeface="Arial Narrow" pitchFamily="34" charset="0"/>
              </a:rPr>
              <a:t>13</a:t>
            </a:r>
            <a:endParaRPr lang="ru-RU" sz="20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54" name="Прямоугольник 153"/>
          <p:cNvSpPr/>
          <p:nvPr/>
        </p:nvSpPr>
        <p:spPr>
          <a:xfrm>
            <a:off x="4874665" y="1182900"/>
            <a:ext cx="448374" cy="3997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C000"/>
                </a:solidFill>
                <a:latin typeface="Arial Narrow" pitchFamily="34" charset="0"/>
              </a:rPr>
              <a:t>14</a:t>
            </a:r>
            <a:endParaRPr lang="ru-RU" sz="20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953117" y="3232726"/>
            <a:ext cx="23647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rPr>
              <a:t>С  Е    Н    Ь   К   А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898609" y="694110"/>
            <a:ext cx="19832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rPr>
              <a:t>С   Ы   Р   Ь   Ё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2493723" y="1954362"/>
            <a:ext cx="44678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rPr>
              <a:t>К    А   Л  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rPr>
              <a:t>Л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rPr>
              <a:t>   И    Г   Р    А   Ф   И   Я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Arial Narrow" pitchFamily="34" charset="0"/>
            </a:endParaRPr>
          </a:p>
        </p:txBody>
      </p:sp>
      <p:grpSp>
        <p:nvGrpSpPr>
          <p:cNvPr id="159" name="Группа 158"/>
          <p:cNvGrpSpPr/>
          <p:nvPr/>
        </p:nvGrpSpPr>
        <p:grpSpPr>
          <a:xfrm>
            <a:off x="2504588" y="1954362"/>
            <a:ext cx="413240" cy="1757926"/>
            <a:chOff x="1691680" y="3587824"/>
            <a:chExt cx="413240" cy="1757926"/>
          </a:xfrm>
        </p:grpSpPr>
        <p:sp>
          <p:nvSpPr>
            <p:cNvPr id="160" name="TextBox 159"/>
            <p:cNvSpPr txBox="1"/>
            <p:nvPr/>
          </p:nvSpPr>
          <p:spPr>
            <a:xfrm>
              <a:off x="1691680" y="3587824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rPr>
                <a:t>К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1722694" y="4050984"/>
              <a:ext cx="362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rPr>
                <a:t>Л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1739114" y="4464987"/>
              <a:ext cx="3658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rPr>
                <a:t>И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163" name="TextBox 162"/>
            <p:cNvSpPr txBox="1"/>
            <p:nvPr/>
          </p:nvSpPr>
          <p:spPr>
            <a:xfrm>
              <a:off x="1752740" y="4884085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rPr>
                <a:t>К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</p:grpSp>
      <p:grpSp>
        <p:nvGrpSpPr>
          <p:cNvPr id="164" name="Группа 163"/>
          <p:cNvGrpSpPr/>
          <p:nvPr/>
        </p:nvGrpSpPr>
        <p:grpSpPr>
          <a:xfrm>
            <a:off x="8132160" y="4491473"/>
            <a:ext cx="388765" cy="2043428"/>
            <a:chOff x="1670323" y="3587824"/>
            <a:chExt cx="388765" cy="2043428"/>
          </a:xfrm>
        </p:grpSpPr>
        <p:sp>
          <p:nvSpPr>
            <p:cNvPr id="165" name="TextBox 164"/>
            <p:cNvSpPr txBox="1"/>
            <p:nvPr/>
          </p:nvSpPr>
          <p:spPr>
            <a:xfrm>
              <a:off x="1670323" y="5169587"/>
              <a:ext cx="3658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rPr>
                <a:t>Ь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  <p:grpSp>
          <p:nvGrpSpPr>
            <p:cNvPr id="166" name="Группа 165"/>
            <p:cNvGrpSpPr/>
            <p:nvPr/>
          </p:nvGrpSpPr>
          <p:grpSpPr>
            <a:xfrm>
              <a:off x="1674803" y="3587824"/>
              <a:ext cx="384285" cy="1653999"/>
              <a:chOff x="1674803" y="3587824"/>
              <a:chExt cx="384285" cy="1653999"/>
            </a:xfrm>
          </p:grpSpPr>
          <p:sp>
            <p:nvSpPr>
              <p:cNvPr id="167" name="TextBox 166"/>
              <p:cNvSpPr txBox="1"/>
              <p:nvPr/>
            </p:nvSpPr>
            <p:spPr>
              <a:xfrm>
                <a:off x="1691680" y="3587824"/>
                <a:ext cx="36740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Arial Narrow" pitchFamily="34" charset="0"/>
                  </a:rPr>
                  <a:t>В</a:t>
                </a:r>
                <a:endParaRPr lang="ru-RU" sz="2400" b="1" dirty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endParaRPr>
              </a:p>
            </p:txBody>
          </p:sp>
          <p:sp>
            <p:nvSpPr>
              <p:cNvPr id="168" name="TextBox 167"/>
              <p:cNvSpPr txBox="1"/>
              <p:nvPr/>
            </p:nvSpPr>
            <p:spPr>
              <a:xfrm>
                <a:off x="1679657" y="3968564"/>
                <a:ext cx="36260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Arial Narrow" pitchFamily="34" charset="0"/>
                  </a:rPr>
                  <a:t>Е</a:t>
                </a:r>
                <a:endParaRPr lang="ru-RU" sz="2400" b="1" dirty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endParaRPr>
              </a:p>
            </p:txBody>
          </p:sp>
          <p:sp>
            <p:nvSpPr>
              <p:cNvPr id="169" name="TextBox 168"/>
              <p:cNvSpPr txBox="1"/>
              <p:nvPr/>
            </p:nvSpPr>
            <p:spPr>
              <a:xfrm>
                <a:off x="1674803" y="4374361"/>
                <a:ext cx="36740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Arial Narrow" pitchFamily="34" charset="0"/>
                  </a:rPr>
                  <a:t>С</a:t>
                </a:r>
                <a:endParaRPr lang="ru-RU" sz="2400" b="1" dirty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endParaRPr>
              </a:p>
            </p:txBody>
          </p:sp>
          <p:sp>
            <p:nvSpPr>
              <p:cNvPr id="170" name="TextBox 169"/>
              <p:cNvSpPr txBox="1"/>
              <p:nvPr/>
            </p:nvSpPr>
            <p:spPr>
              <a:xfrm>
                <a:off x="1679657" y="4780158"/>
                <a:ext cx="33855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Arial Narrow" pitchFamily="34" charset="0"/>
                  </a:rPr>
                  <a:t>Т</a:t>
                </a:r>
                <a:endParaRPr lang="ru-RU" sz="2400" b="1" dirty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endParaRPr>
              </a:p>
            </p:txBody>
          </p:sp>
        </p:grpSp>
      </p:grpSp>
      <p:grpSp>
        <p:nvGrpSpPr>
          <p:cNvPr id="187" name="Группа 186"/>
          <p:cNvGrpSpPr/>
          <p:nvPr/>
        </p:nvGrpSpPr>
        <p:grpSpPr>
          <a:xfrm>
            <a:off x="6538200" y="294358"/>
            <a:ext cx="407646" cy="4634877"/>
            <a:chOff x="1638872" y="1200902"/>
            <a:chExt cx="407646" cy="4634877"/>
          </a:xfrm>
        </p:grpSpPr>
        <p:sp>
          <p:nvSpPr>
            <p:cNvPr id="188" name="TextBox 187"/>
            <p:cNvSpPr txBox="1"/>
            <p:nvPr/>
          </p:nvSpPr>
          <p:spPr>
            <a:xfrm>
              <a:off x="1666860" y="3310481"/>
              <a:ext cx="3658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rPr>
                <a:t>Ч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  <p:grpSp>
          <p:nvGrpSpPr>
            <p:cNvPr id="189" name="Группа 188"/>
            <p:cNvGrpSpPr/>
            <p:nvPr/>
          </p:nvGrpSpPr>
          <p:grpSpPr>
            <a:xfrm>
              <a:off x="1638872" y="1200902"/>
              <a:ext cx="407646" cy="1724604"/>
              <a:chOff x="1679657" y="3587824"/>
              <a:chExt cx="407646" cy="1724604"/>
            </a:xfrm>
          </p:grpSpPr>
          <p:sp>
            <p:nvSpPr>
              <p:cNvPr id="196" name="TextBox 195"/>
              <p:cNvSpPr txBox="1"/>
              <p:nvPr/>
            </p:nvSpPr>
            <p:spPr>
              <a:xfrm>
                <a:off x="1691680" y="3587824"/>
                <a:ext cx="36740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Arial Narrow" pitchFamily="34" charset="0"/>
                  </a:rPr>
                  <a:t>П</a:t>
                </a:r>
                <a:endParaRPr lang="ru-RU" sz="2400" b="1" dirty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endParaRPr>
              </a:p>
            </p:txBody>
          </p:sp>
          <p:sp>
            <p:nvSpPr>
              <p:cNvPr id="197" name="TextBox 196"/>
              <p:cNvSpPr txBox="1"/>
              <p:nvPr/>
            </p:nvSpPr>
            <p:spPr>
              <a:xfrm>
                <a:off x="1679657" y="3977088"/>
                <a:ext cx="3818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Arial Narrow" pitchFamily="34" charset="0"/>
                  </a:rPr>
                  <a:t>О</a:t>
                </a:r>
                <a:endParaRPr lang="ru-RU" sz="2400" b="1" dirty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endParaRPr>
              </a:p>
            </p:txBody>
          </p:sp>
          <p:sp>
            <p:nvSpPr>
              <p:cNvPr id="198" name="TextBox 197"/>
              <p:cNvSpPr txBox="1"/>
              <p:nvPr/>
            </p:nvSpPr>
            <p:spPr>
              <a:xfrm>
                <a:off x="1719895" y="4366654"/>
                <a:ext cx="36740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Arial Narrow" pitchFamily="34" charset="0"/>
                  </a:rPr>
                  <a:t>Д</a:t>
                </a:r>
                <a:endParaRPr lang="ru-RU" sz="2400" b="1" dirty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endParaRPr>
              </a:p>
            </p:txBody>
          </p:sp>
          <p:sp>
            <p:nvSpPr>
              <p:cNvPr id="199" name="TextBox 198"/>
              <p:cNvSpPr txBox="1"/>
              <p:nvPr/>
            </p:nvSpPr>
            <p:spPr>
              <a:xfrm>
                <a:off x="1679708" y="4850763"/>
                <a:ext cx="36580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Arial Narrow" pitchFamily="34" charset="0"/>
                  </a:rPr>
                  <a:t>Ь</a:t>
                </a:r>
                <a:endParaRPr lang="ru-RU" sz="2400" b="1" dirty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endParaRPr>
              </a:p>
            </p:txBody>
          </p:sp>
        </p:grpSp>
        <p:sp>
          <p:nvSpPr>
            <p:cNvPr id="190" name="TextBox 189"/>
            <p:cNvSpPr txBox="1"/>
            <p:nvPr/>
          </p:nvSpPr>
          <p:spPr>
            <a:xfrm>
              <a:off x="1681858" y="3672502"/>
              <a:ext cx="35298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rPr>
                <a:t>Е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1653300" y="4131209"/>
              <a:ext cx="3674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rPr>
                <a:t>С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192" name="TextBox 191"/>
            <p:cNvSpPr txBox="1"/>
            <p:nvPr/>
          </p:nvSpPr>
          <p:spPr>
            <a:xfrm>
              <a:off x="1660513" y="4529494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rPr>
                <a:t>К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1645638" y="4926651"/>
              <a:ext cx="3674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rPr>
                <a:t>А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1653248" y="5374114"/>
              <a:ext cx="3674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rPr>
                <a:t>Я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195" name="TextBox 194"/>
            <p:cNvSpPr txBox="1"/>
            <p:nvPr/>
          </p:nvSpPr>
          <p:spPr>
            <a:xfrm>
              <a:off x="1667432" y="2852790"/>
              <a:ext cx="3674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rPr>
                <a:t>Я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</p:grpSp>
      <p:sp>
        <p:nvSpPr>
          <p:cNvPr id="200" name="TextBox 199"/>
          <p:cNvSpPr txBox="1"/>
          <p:nvPr/>
        </p:nvSpPr>
        <p:spPr>
          <a:xfrm>
            <a:off x="5331038" y="683621"/>
            <a:ext cx="28296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rPr>
              <a:t>М   Ы  Ш  О   Н    О   К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01" name="TextBox 200"/>
          <p:cNvSpPr txBox="1"/>
          <p:nvPr/>
        </p:nvSpPr>
        <p:spPr>
          <a:xfrm>
            <a:off x="5589502" y="6058478"/>
            <a:ext cx="29354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rPr>
              <a:t>М   Е    Д    В   Е   Д    Ь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Arial Narrow" pitchFamily="34" charset="0"/>
            </a:endParaRPr>
          </a:p>
        </p:txBody>
      </p:sp>
      <p:grpSp>
        <p:nvGrpSpPr>
          <p:cNvPr id="202" name="Группа 201"/>
          <p:cNvGrpSpPr/>
          <p:nvPr/>
        </p:nvGrpSpPr>
        <p:grpSpPr>
          <a:xfrm>
            <a:off x="4086133" y="671678"/>
            <a:ext cx="448196" cy="3402584"/>
            <a:chOff x="2429412" y="1007052"/>
            <a:chExt cx="448196" cy="3402584"/>
          </a:xfrm>
        </p:grpSpPr>
        <p:sp>
          <p:nvSpPr>
            <p:cNvPr id="203" name="TextBox 202"/>
            <p:cNvSpPr txBox="1"/>
            <p:nvPr/>
          </p:nvSpPr>
          <p:spPr>
            <a:xfrm>
              <a:off x="2434858" y="3138497"/>
              <a:ext cx="4427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rPr>
                <a:t>Щ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  <p:grpSp>
          <p:nvGrpSpPr>
            <p:cNvPr id="204" name="Группа 203"/>
            <p:cNvGrpSpPr/>
            <p:nvPr/>
          </p:nvGrpSpPr>
          <p:grpSpPr>
            <a:xfrm>
              <a:off x="2442718" y="1007052"/>
              <a:ext cx="390261" cy="1737643"/>
              <a:chOff x="1671232" y="3587824"/>
              <a:chExt cx="390261" cy="1737643"/>
            </a:xfrm>
          </p:grpSpPr>
          <p:sp>
            <p:nvSpPr>
              <p:cNvPr id="208" name="TextBox 207"/>
              <p:cNvSpPr txBox="1"/>
              <p:nvPr/>
            </p:nvSpPr>
            <p:spPr>
              <a:xfrm>
                <a:off x="1691680" y="3587824"/>
                <a:ext cx="34336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Arial Narrow" pitchFamily="34" charset="0"/>
                  </a:rPr>
                  <a:t>З</a:t>
                </a:r>
                <a:endParaRPr lang="ru-RU" sz="2400" b="1" dirty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endParaRPr>
              </a:p>
            </p:txBody>
          </p:sp>
          <p:sp>
            <p:nvSpPr>
              <p:cNvPr id="209" name="TextBox 208"/>
              <p:cNvSpPr txBox="1"/>
              <p:nvPr/>
            </p:nvSpPr>
            <p:spPr>
              <a:xfrm>
                <a:off x="1679657" y="4042403"/>
                <a:ext cx="3818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Arial Narrow" pitchFamily="34" charset="0"/>
                  </a:rPr>
                  <a:t>А</a:t>
                </a:r>
                <a:endParaRPr lang="ru-RU" sz="2400" b="1" dirty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endParaRPr>
              </a:p>
            </p:txBody>
          </p:sp>
          <p:sp>
            <p:nvSpPr>
              <p:cNvPr id="210" name="TextBox 209"/>
              <p:cNvSpPr txBox="1"/>
              <p:nvPr/>
            </p:nvSpPr>
            <p:spPr>
              <a:xfrm>
                <a:off x="1674803" y="4464987"/>
                <a:ext cx="36740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Arial Narrow" pitchFamily="34" charset="0"/>
                  </a:rPr>
                  <a:t>Ч</a:t>
                </a:r>
                <a:endParaRPr lang="ru-RU" sz="2400" b="1" dirty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endParaRPr>
              </a:p>
            </p:txBody>
          </p:sp>
          <p:sp>
            <p:nvSpPr>
              <p:cNvPr id="211" name="TextBox 210"/>
              <p:cNvSpPr txBox="1"/>
              <p:nvPr/>
            </p:nvSpPr>
            <p:spPr>
              <a:xfrm>
                <a:off x="1671232" y="4863802"/>
                <a:ext cx="36580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Arial Narrow" pitchFamily="34" charset="0"/>
                  </a:rPr>
                  <a:t>И</a:t>
                </a:r>
                <a:endParaRPr lang="ru-RU" sz="2400" b="1" dirty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endParaRPr>
              </a:p>
            </p:txBody>
          </p:sp>
        </p:grpSp>
        <p:sp>
          <p:nvSpPr>
            <p:cNvPr id="205" name="TextBox 204"/>
            <p:cNvSpPr txBox="1"/>
            <p:nvPr/>
          </p:nvSpPr>
          <p:spPr>
            <a:xfrm>
              <a:off x="2472647" y="3538512"/>
              <a:ext cx="3658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rPr>
                <a:t>И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206" name="TextBox 205"/>
            <p:cNvSpPr txBox="1"/>
            <p:nvPr/>
          </p:nvSpPr>
          <p:spPr>
            <a:xfrm>
              <a:off x="2467976" y="3947971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rPr>
                <a:t>К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2429412" y="2757178"/>
              <a:ext cx="3674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rPr>
                <a:t>Н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</p:grpSp>
      <p:sp>
        <p:nvSpPr>
          <p:cNvPr id="212" name="TextBox 211"/>
          <p:cNvSpPr txBox="1"/>
          <p:nvPr/>
        </p:nvSpPr>
        <p:spPr>
          <a:xfrm>
            <a:off x="4906781" y="4491472"/>
            <a:ext cx="4112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rPr>
              <a:t>Т    У    Н   Е   Я   Д   С   Т    В    О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Arial Narrow" pitchFamily="34" charset="0"/>
            </a:endParaRPr>
          </a:p>
        </p:txBody>
      </p:sp>
      <p:grpSp>
        <p:nvGrpSpPr>
          <p:cNvPr id="214" name="Группа 213"/>
          <p:cNvGrpSpPr/>
          <p:nvPr/>
        </p:nvGrpSpPr>
        <p:grpSpPr>
          <a:xfrm>
            <a:off x="7375120" y="682233"/>
            <a:ext cx="393859" cy="2099639"/>
            <a:chOff x="2085692" y="1518405"/>
            <a:chExt cx="393859" cy="2099639"/>
          </a:xfrm>
        </p:grpSpPr>
        <p:grpSp>
          <p:nvGrpSpPr>
            <p:cNvPr id="215" name="Группа 214"/>
            <p:cNvGrpSpPr/>
            <p:nvPr/>
          </p:nvGrpSpPr>
          <p:grpSpPr>
            <a:xfrm>
              <a:off x="2085692" y="1518405"/>
              <a:ext cx="393859" cy="1676319"/>
              <a:chOff x="1679657" y="3587824"/>
              <a:chExt cx="393859" cy="1676319"/>
            </a:xfrm>
          </p:grpSpPr>
          <p:sp>
            <p:nvSpPr>
              <p:cNvPr id="217" name="TextBox 216"/>
              <p:cNvSpPr txBox="1"/>
              <p:nvPr/>
            </p:nvSpPr>
            <p:spPr>
              <a:xfrm>
                <a:off x="1691680" y="3587824"/>
                <a:ext cx="3818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Arial Narrow" pitchFamily="34" charset="0"/>
                  </a:rPr>
                  <a:t>О</a:t>
                </a:r>
                <a:endParaRPr lang="ru-RU" sz="2400" b="1" dirty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endParaRPr>
              </a:p>
            </p:txBody>
          </p:sp>
          <p:sp>
            <p:nvSpPr>
              <p:cNvPr id="218" name="TextBox 217"/>
              <p:cNvSpPr txBox="1"/>
              <p:nvPr/>
            </p:nvSpPr>
            <p:spPr>
              <a:xfrm>
                <a:off x="1679657" y="4042403"/>
                <a:ext cx="35298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Arial Narrow" pitchFamily="34" charset="0"/>
                  </a:rPr>
                  <a:t>Р</a:t>
                </a:r>
                <a:endParaRPr lang="ru-RU" sz="2400" b="1" dirty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endParaRPr>
              </a:p>
            </p:txBody>
          </p:sp>
          <p:sp>
            <p:nvSpPr>
              <p:cNvPr id="219" name="TextBox 218"/>
              <p:cNvSpPr txBox="1"/>
              <p:nvPr/>
            </p:nvSpPr>
            <p:spPr>
              <a:xfrm>
                <a:off x="1684063" y="4376727"/>
                <a:ext cx="36740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Arial Narrow" pitchFamily="34" charset="0"/>
                  </a:rPr>
                  <a:t>Д</a:t>
                </a:r>
                <a:endParaRPr lang="ru-RU" sz="2400" b="1" dirty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endParaRPr>
              </a:p>
            </p:txBody>
          </p:sp>
          <p:sp>
            <p:nvSpPr>
              <p:cNvPr id="220" name="TextBox 219"/>
              <p:cNvSpPr txBox="1"/>
              <p:nvPr/>
            </p:nvSpPr>
            <p:spPr>
              <a:xfrm>
                <a:off x="1691276" y="4802478"/>
                <a:ext cx="35298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Arial Narrow" pitchFamily="34" charset="0"/>
                  </a:rPr>
                  <a:t>Е</a:t>
                </a:r>
                <a:endParaRPr lang="ru-RU" sz="2400" b="1" dirty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endParaRPr>
              </a:p>
            </p:txBody>
          </p:sp>
        </p:grpSp>
        <p:sp>
          <p:nvSpPr>
            <p:cNvPr id="216" name="TextBox 215"/>
            <p:cNvSpPr txBox="1"/>
            <p:nvPr/>
          </p:nvSpPr>
          <p:spPr>
            <a:xfrm>
              <a:off x="2107646" y="3156379"/>
              <a:ext cx="3674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rPr>
                <a:t>Н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</p:grpSp>
      <p:grpSp>
        <p:nvGrpSpPr>
          <p:cNvPr id="221" name="Группа 220"/>
          <p:cNvGrpSpPr/>
          <p:nvPr/>
        </p:nvGrpSpPr>
        <p:grpSpPr>
          <a:xfrm>
            <a:off x="1683878" y="257279"/>
            <a:ext cx="437940" cy="3822086"/>
            <a:chOff x="3883472" y="1996670"/>
            <a:chExt cx="437940" cy="3822086"/>
          </a:xfrm>
        </p:grpSpPr>
        <p:sp>
          <p:nvSpPr>
            <p:cNvPr id="222" name="TextBox 221"/>
            <p:cNvSpPr txBox="1"/>
            <p:nvPr/>
          </p:nvSpPr>
          <p:spPr>
            <a:xfrm>
              <a:off x="3913796" y="3710054"/>
              <a:ext cx="3818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rPr>
                <a:t>О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  <p:grpSp>
          <p:nvGrpSpPr>
            <p:cNvPr id="223" name="Группа 222"/>
            <p:cNvGrpSpPr/>
            <p:nvPr/>
          </p:nvGrpSpPr>
          <p:grpSpPr>
            <a:xfrm>
              <a:off x="3918276" y="1996670"/>
              <a:ext cx="384285" cy="1735511"/>
              <a:chOff x="1674803" y="3587824"/>
              <a:chExt cx="384285" cy="1735511"/>
            </a:xfrm>
          </p:grpSpPr>
          <p:sp>
            <p:nvSpPr>
              <p:cNvPr id="227" name="TextBox 226"/>
              <p:cNvSpPr txBox="1"/>
              <p:nvPr/>
            </p:nvSpPr>
            <p:spPr>
              <a:xfrm>
                <a:off x="1691680" y="3587824"/>
                <a:ext cx="36740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Arial Narrow" pitchFamily="34" charset="0"/>
                  </a:rPr>
                  <a:t>П</a:t>
                </a:r>
                <a:endParaRPr lang="ru-RU" sz="2400" b="1" dirty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endParaRPr>
              </a:p>
            </p:txBody>
          </p:sp>
          <p:sp>
            <p:nvSpPr>
              <p:cNvPr id="228" name="TextBox 227"/>
              <p:cNvSpPr txBox="1"/>
              <p:nvPr/>
            </p:nvSpPr>
            <p:spPr>
              <a:xfrm>
                <a:off x="1691680" y="4009505"/>
                <a:ext cx="35298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Arial Narrow" pitchFamily="34" charset="0"/>
                  </a:rPr>
                  <a:t>Р</a:t>
                </a:r>
                <a:endParaRPr lang="ru-RU" sz="2400" b="1" dirty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endParaRPr>
              </a:p>
            </p:txBody>
          </p:sp>
          <p:sp>
            <p:nvSpPr>
              <p:cNvPr id="229" name="TextBox 228"/>
              <p:cNvSpPr txBox="1"/>
              <p:nvPr/>
            </p:nvSpPr>
            <p:spPr>
              <a:xfrm>
                <a:off x="1674803" y="4464987"/>
                <a:ext cx="36740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Arial Narrow" pitchFamily="34" charset="0"/>
                  </a:rPr>
                  <a:t>И</a:t>
                </a:r>
                <a:endParaRPr lang="ru-RU" sz="2400" b="1" dirty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endParaRPr>
              </a:p>
            </p:txBody>
          </p:sp>
          <p:sp>
            <p:nvSpPr>
              <p:cNvPr id="230" name="TextBox 229"/>
              <p:cNvSpPr txBox="1"/>
              <p:nvPr/>
            </p:nvSpPr>
            <p:spPr>
              <a:xfrm>
                <a:off x="1700932" y="4861670"/>
                <a:ext cx="3369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Arial Narrow" pitchFamily="34" charset="0"/>
                  </a:rPr>
                  <a:t>Г</a:t>
                </a:r>
                <a:endParaRPr lang="ru-RU" sz="2400" b="1" dirty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endParaRPr>
              </a:p>
            </p:txBody>
          </p:sp>
        </p:grpSp>
        <p:sp>
          <p:nvSpPr>
            <p:cNvPr id="224" name="TextBox 223"/>
            <p:cNvSpPr txBox="1"/>
            <p:nvPr/>
          </p:nvSpPr>
          <p:spPr>
            <a:xfrm>
              <a:off x="3935153" y="4092511"/>
              <a:ext cx="35298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rPr>
                <a:t>Р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225" name="TextBox 224"/>
            <p:cNvSpPr txBox="1"/>
            <p:nvPr/>
          </p:nvSpPr>
          <p:spPr>
            <a:xfrm>
              <a:off x="3883472" y="4501970"/>
              <a:ext cx="4379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rPr>
                <a:t>Ш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226" name="TextBox 225"/>
            <p:cNvSpPr txBox="1"/>
            <p:nvPr/>
          </p:nvSpPr>
          <p:spPr>
            <a:xfrm>
              <a:off x="3932343" y="5357091"/>
              <a:ext cx="3674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  <a:latin typeface="Arial Narrow" pitchFamily="34" charset="0"/>
                </a:rPr>
                <a:t>Я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</p:grpSp>
      <p:sp>
        <p:nvSpPr>
          <p:cNvPr id="231" name="TextBox 230"/>
          <p:cNvSpPr txBox="1"/>
          <p:nvPr/>
        </p:nvSpPr>
        <p:spPr>
          <a:xfrm>
            <a:off x="6548873" y="5261642"/>
            <a:ext cx="27142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rPr>
              <a:t>М   И   Н   И   С   Т   Р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2066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970" y="1463100"/>
            <a:ext cx="592137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ontrols>
      <mc:AlternateContent xmlns:mc="http://schemas.openxmlformats.org/markup-compatibility/2006">
        <mc:Choice xmlns:v="urn:schemas-microsoft-com:vml" Requires="v">
          <p:control spid="2058" name="TextBox1" r:id="rId2" imgW="3676680" imgH="2019240"/>
        </mc:Choice>
        <mc:Fallback>
          <p:control name="TextBox1" r:id="rId2" imgW="3676680" imgH="2019240">
            <p:pic>
              <p:nvPicPr>
                <p:cNvPr id="0" name="TextBox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8313" y="4437063"/>
                  <a:ext cx="3671887" cy="20161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24293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</p:childTnLst>
        </p:cTn>
      </p:par>
    </p:tnLst>
    <p:bldLst>
      <p:bldP spid="155" grpId="0"/>
      <p:bldP spid="156" grpId="0"/>
      <p:bldP spid="157" grpId="0"/>
      <p:bldP spid="200" grpId="0"/>
      <p:bldP spid="201" grpId="0"/>
      <p:bldP spid="212" grpId="0"/>
      <p:bldP spid="2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Интернет-ресурсы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628800"/>
            <a:ext cx="6912768" cy="4525963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http://mtdata.ru/u17/photo3764/20375784940-0/original.png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М.Е. Салтыков –Щедрин</a:t>
            </a: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http://7gnomov.su/upload/iblock/d89/d897cd8b9e0e709edf6ff187a177c1c9.jpeg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сказки</a:t>
            </a: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http://static2.ozone.ru/multimedia/books_covers/1010549350.jpg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Сказки</a:t>
            </a:r>
          </a:p>
          <a:p>
            <a:r>
              <a:rPr lang="en-US" sz="1800" dirty="0">
                <a:latin typeface="Times New Roman" pitchFamily="18" charset="0"/>
                <a:cs typeface="Times New Roman" pitchFamily="18" charset="0"/>
                <a:hlinkClick r:id="rId5"/>
              </a:rPr>
              <a:t>http://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5"/>
              </a:rPr>
              <a:t>5klass.net/datas/fizika/Volshebnyj-mir-zvukov/0034-034-Volshebnyj-mir-zvukov.jpg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фон презентации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90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333</Words>
  <Application>Microsoft Office PowerPoint</Application>
  <PresentationFormat>Экран (4:3)</PresentationFormat>
  <Paragraphs>93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Отгадай кроссворд /по сказкам  М.Е. Салтыкова-Щедрина/</vt:lpstr>
      <vt:lpstr>Презентация PowerPoint</vt:lpstr>
      <vt:lpstr>М.Е. Салтыков-Щедрин</vt:lpstr>
      <vt:lpstr>Презентация PowerPoint</vt:lpstr>
      <vt:lpstr>Презентация PowerPoint</vt:lpstr>
      <vt:lpstr>Интернет-ресурсы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20</cp:revision>
  <dcterms:created xsi:type="dcterms:W3CDTF">2016-01-02T08:03:48Z</dcterms:created>
  <dcterms:modified xsi:type="dcterms:W3CDTF">2020-03-26T17:05:28Z</dcterms:modified>
</cp:coreProperties>
</file>