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106" d="100"/>
          <a:sy n="106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F4C4B9-B2E0-44F7-8741-A458755E450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07689-2DF2-443B-BBFA-BCFC4DAEC6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76872"/>
            <a:ext cx="8143056" cy="2808312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00B050"/>
                </a:solidFill>
              </a:rPr>
              <a:t>Безопасность жизнедеятельности ребенка</a:t>
            </a:r>
            <a:endParaRPr lang="ru-RU" sz="660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124728" y="5759544"/>
            <a:ext cx="14401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4653136"/>
            <a:ext cx="7632848" cy="22048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Воспитатель: </a:t>
            </a:r>
            <a:r>
              <a:rPr lang="ru-RU" sz="2800" b="1" dirty="0" err="1" smtClean="0">
                <a:solidFill>
                  <a:srgbClr val="7030A0"/>
                </a:solidFill>
              </a:rPr>
              <a:t>Корчикова</a:t>
            </a:r>
            <a:r>
              <a:rPr lang="ru-RU" sz="2800" b="1" dirty="0" smtClean="0">
                <a:solidFill>
                  <a:srgbClr val="7030A0"/>
                </a:solidFill>
              </a:rPr>
              <a:t> Н.В.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2021 год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260648"/>
            <a:ext cx="6696744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«Колосок»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</a:t>
            </a:r>
          </a:p>
          <a:p>
            <a:pPr algn="ctr"/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.п.Краснообск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0" y="2060848"/>
            <a:ext cx="72008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Мария\Desktop\ваня\13-2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143380"/>
            <a:ext cx="86787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Очень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ребенок осознавал возможные последствия своего поведения, знал правила безопасного поведения, умел применять их в реальной жизни, на практике. А взрослые должны помочь ему в этом. А к тому же очень важно родителям самим выполнять эти правила, соблюдать профилактические мероприятия – ведь легче предупредить, чем пожинать плоды своего неответственного поведения. Ведь от соблюдения правил зависит самое главное – жизнь, безопасность, здоровье маленького человека.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1484768" y="2348880"/>
            <a:ext cx="360040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C:\Users\Мария\Desktop\ваня\327511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1"/>
            <a:ext cx="74888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628800"/>
            <a:ext cx="224259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/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3200" b="1" i="1" dirty="0">
                <a:solidFill>
                  <a:schemeClr val="accent1"/>
                </a:solidFill>
              </a:rPr>
              <a:t/>
            </a:r>
            <a:br>
              <a:rPr lang="ru-RU" sz="3200" b="1" i="1" dirty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/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>Ребенок </a:t>
            </a:r>
            <a:r>
              <a:rPr lang="ru-RU" sz="3200" b="1" i="1" dirty="0" smtClean="0">
                <a:solidFill>
                  <a:schemeClr val="accent1"/>
                </a:solidFill>
              </a:rPr>
              <a:t>один в квартире</a:t>
            </a:r>
            <a:r>
              <a:rPr lang="ru-RU" i="1" dirty="0" smtClean="0">
                <a:solidFill>
                  <a:schemeClr val="accent1"/>
                </a:solidFill>
              </a:rPr>
              <a:t>.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C:\Users\Мария\Desktop\ваня\pozhar_bezop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5976664" cy="559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56176" y="980728"/>
            <a:ext cx="29878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оставаться одного.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вашего отсутствия не должен превышать 3-х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часов. Важно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не боится ли ребенок одиночества и пустоты в квартире, не пугается ли темноты или неожиданных звуков. 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8744" y="1801368"/>
            <a:ext cx="144016" cy="259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Мария\Desktop\ваня\81003853_v02_02_1200_17062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2874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"/>
            <a:ext cx="3995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Основными </a:t>
            </a:r>
            <a:r>
              <a:rPr lang="ru-RU" sz="2400" b="1" dirty="0"/>
              <a:t>правилами, </a:t>
            </a:r>
            <a:r>
              <a:rPr lang="ru-RU" sz="2400" b="1" dirty="0" smtClean="0"/>
              <a:t>должны быть:</a:t>
            </a:r>
          </a:p>
          <a:p>
            <a:r>
              <a:rPr lang="ru-RU" sz="2400" dirty="0" smtClean="0"/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Уберите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поля зрения ребенка 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которыми он может пораниться.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Проверьте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оставили ли вы включенной воду или газ, выключили ли электронагревательные приборы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оставляйте на видных местах таблетки и другие лекарства.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Убирайте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колющие, режущие предметы и спички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Закройте окна и тщательно заприте входную дверь.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рия\Desktop\ваня\87-5-kartinki-bezopasnost-dete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009780" cy="4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388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Ребенок </a:t>
            </a:r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дома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рия\Desktop\ваня\lichnayabezopasnost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98" y="188640"/>
            <a:ext cx="767008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14818"/>
            <a:ext cx="892971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600" dirty="0" smtClean="0"/>
          </a:p>
          <a:p>
            <a:endParaRPr lang="ru-RU" sz="1400" dirty="0" smtClean="0"/>
          </a:p>
          <a:p>
            <a:r>
              <a:rPr lang="ru-RU" sz="1400" dirty="0" smtClean="0"/>
              <a:t> - Предупредите </a:t>
            </a:r>
            <a:r>
              <a:rPr lang="ru-RU" sz="1400" dirty="0" smtClean="0"/>
              <a:t>ребенка, </a:t>
            </a:r>
            <a:r>
              <a:rPr lang="ru-RU" sz="1400" dirty="0"/>
              <a:t>что никогда не пришлете в </a:t>
            </a:r>
            <a:r>
              <a:rPr lang="ru-RU" sz="1400" dirty="0" smtClean="0"/>
              <a:t>дом незнакомого </a:t>
            </a:r>
            <a:r>
              <a:rPr lang="ru-RU" sz="1400" dirty="0"/>
              <a:t>ему человека. 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 smtClean="0"/>
              <a:t>- Обязательно </a:t>
            </a:r>
            <a:r>
              <a:rPr lang="ru-RU" sz="1400" dirty="0"/>
              <a:t>договоритесь, может ли он пригласить или впустить в дом во время вашего отсутствия кого-то из товарищей. 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 smtClean="0"/>
              <a:t>- Назовите  </a:t>
            </a:r>
            <a:r>
              <a:rPr lang="ru-RU" sz="1400" dirty="0" smtClean="0"/>
              <a:t>людей </a:t>
            </a:r>
            <a:r>
              <a:rPr lang="ru-RU" sz="1400" dirty="0"/>
              <a:t>по </a:t>
            </a:r>
            <a:r>
              <a:rPr lang="ru-RU" sz="1400" dirty="0" smtClean="0"/>
              <a:t>именам, кому </a:t>
            </a:r>
            <a:r>
              <a:rPr lang="ru-RU" sz="1400" dirty="0"/>
              <a:t>он имеет право открыть дверь</a:t>
            </a:r>
            <a:r>
              <a:rPr lang="ru-RU" sz="1400" dirty="0" smtClean="0"/>
              <a:t>— </a:t>
            </a:r>
            <a:r>
              <a:rPr lang="ru-RU" sz="1400" dirty="0"/>
              <a:t>родственников, соседей, друзей.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обязанность: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ребёнка пользоваться телефоном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Мария\Desktop\ваня\237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4888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42852"/>
            <a:ext cx="4824536" cy="1845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Один </a:t>
            </a:r>
            <a:r>
              <a:rPr lang="ru-RU" sz="3600" b="1" dirty="0" smtClean="0"/>
              <a:t>в </a:t>
            </a:r>
            <a:r>
              <a:rPr lang="ru-RU" sz="3600" b="1" dirty="0" smtClean="0"/>
              <a:t>подъезде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17402"/>
            <a:ext cx="3672408" cy="5173601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908720"/>
            <a:ext cx="4464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Зачастую </a:t>
            </a:r>
            <a:r>
              <a:rPr lang="ru-RU" sz="1600" dirty="0"/>
              <a:t>лифт воспринимается детьми как аттракцион, на котором можно покататься, и уж очень часто они забывают о мерах безопасности в </a:t>
            </a:r>
            <a:r>
              <a:rPr lang="ru-RU" sz="1600" dirty="0" smtClean="0"/>
              <a:t>нем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Учите </a:t>
            </a:r>
            <a:r>
              <a:rPr lang="ru-RU" sz="1600" dirty="0" smtClean="0"/>
              <a:t>ребенка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если </a:t>
            </a:r>
            <a:r>
              <a:rPr lang="ru-RU" sz="1600" dirty="0"/>
              <a:t>он один выходит из квартиры, не входить в лифт с посторонними </a:t>
            </a:r>
            <a:r>
              <a:rPr lang="ru-RU" sz="1600" dirty="0" smtClean="0"/>
              <a:t>взрослыми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с</a:t>
            </a:r>
            <a:r>
              <a:rPr lang="ru-RU" sz="1600" dirty="0" smtClean="0"/>
              <a:t>облюдать </a:t>
            </a:r>
            <a:r>
              <a:rPr lang="ru-RU" sz="1600" dirty="0" smtClean="0"/>
              <a:t>правила поведения в </a:t>
            </a:r>
            <a:r>
              <a:rPr lang="ru-RU" sz="1600" dirty="0" smtClean="0"/>
              <a:t>лифте</a:t>
            </a:r>
            <a:r>
              <a:rPr lang="ru-RU" sz="1600" dirty="0"/>
              <a:t>;</a:t>
            </a: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пользоваться сигнальными кнопками </a:t>
            </a:r>
            <a:r>
              <a:rPr lang="ru-RU" sz="1600" dirty="0" smtClean="0"/>
              <a:t>лифта;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r>
              <a:rPr lang="ru-RU" sz="1600" dirty="0" smtClean="0"/>
              <a:t>- не </a:t>
            </a:r>
            <a:r>
              <a:rPr lang="ru-RU" sz="1600" dirty="0"/>
              <a:t>выходить на лестничную площадку, если там есть чужие (надо посмотреть в дверной глазок</a:t>
            </a:r>
            <a:r>
              <a:rPr lang="ru-RU" sz="1600" dirty="0" smtClean="0"/>
              <a:t>).</a:t>
            </a:r>
            <a:endParaRPr lang="ru-RU" sz="16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Правила дорожного движения.</a:t>
            </a:r>
            <a:endParaRPr lang="ru-RU" sz="3600" b="1" dirty="0"/>
          </a:p>
        </p:txBody>
      </p:sp>
      <p:pic>
        <p:nvPicPr>
          <p:cNvPr id="4" name="Содержимое 3" descr="C:\Users\Мария\Desktop\ваня\1(29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5365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1268760"/>
            <a:ext cx="388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Правила </a:t>
            </a:r>
            <a:r>
              <a:rPr lang="ru-RU" sz="2000" dirty="0"/>
              <a:t>дорожного движения – закон для улиц и дорог. Соблюдать правила должны и водители, и пешеходы.  Обучение дошкольников правилам дорожного движения требует определённых знаний. Для того, </a:t>
            </a:r>
            <a:r>
              <a:rPr lang="ru-RU" sz="2000" dirty="0" smtClean="0"/>
              <a:t>чтобы </a:t>
            </a:r>
            <a:r>
              <a:rPr lang="ru-RU" sz="2000" dirty="0"/>
              <a:t>вы всегда были спокойны за своего ребенка, и он чувствовал себя уверенно на дороге, </a:t>
            </a:r>
            <a:r>
              <a:rPr lang="ru-RU" sz="2000" dirty="0" smtClean="0"/>
              <a:t>советуем</a:t>
            </a:r>
            <a:r>
              <a:rPr lang="en-US" sz="2000" dirty="0" smtClean="0"/>
              <a:t>: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484768" y="2204864"/>
            <a:ext cx="7200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Мария\Desktop\ваня\4607082999411642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0112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068960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Напоминайте основные Правила дорожного движения ребенку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в присутствии ребенка не нарушайте Правила движения;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его ориентироваться на дороге, быть осторожным и внимательным, никогда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перебегать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перед близко идущим транспортом;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его переходить проезжую часть только по пешеходным переходам, на зеленый сигнал светофора;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позволяйте ребенку играть на дороге.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412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Поток</vt:lpstr>
      <vt:lpstr>Безопасность жизнедеятельности ребенка</vt:lpstr>
      <vt:lpstr>   Ребенок один в квартире.</vt:lpstr>
      <vt:lpstr>Презентация PowerPoint</vt:lpstr>
      <vt:lpstr>Презентация PowerPoint</vt:lpstr>
      <vt:lpstr>Презентация PowerPoint</vt:lpstr>
      <vt:lpstr>   Наша обязанность: научить ребёнка пользоваться телефоном</vt:lpstr>
      <vt:lpstr>  Один в подъезде </vt:lpstr>
      <vt:lpstr>Правила дорожного движения.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жизнедеятельности ребенка.</dc:title>
  <dc:creator>Наталья</dc:creator>
  <cp:lastModifiedBy>Юзер</cp:lastModifiedBy>
  <cp:revision>17</cp:revision>
  <dcterms:created xsi:type="dcterms:W3CDTF">2015-03-24T08:07:21Z</dcterms:created>
  <dcterms:modified xsi:type="dcterms:W3CDTF">2021-11-26T03:02:21Z</dcterms:modified>
</cp:coreProperties>
</file>