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4" r:id="rId5"/>
    <p:sldId id="265" r:id="rId6"/>
    <p:sldId id="259" r:id="rId7"/>
    <p:sldId id="273" r:id="rId8"/>
    <p:sldId id="274" r:id="rId9"/>
    <p:sldId id="275" r:id="rId10"/>
    <p:sldId id="276" r:id="rId11"/>
    <p:sldId id="277" r:id="rId12"/>
    <p:sldId id="260" r:id="rId13"/>
    <p:sldId id="261" r:id="rId14"/>
    <p:sldId id="263" r:id="rId15"/>
    <p:sldId id="268" r:id="rId16"/>
    <p:sldId id="278" r:id="rId17"/>
    <p:sldId id="279" r:id="rId18"/>
    <p:sldId id="280" r:id="rId19"/>
    <p:sldId id="281" r:id="rId20"/>
    <p:sldId id="282" r:id="rId21"/>
    <p:sldId id="283" r:id="rId22"/>
    <p:sldId id="26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4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296143"/>
          </a:xfrm>
        </p:spPr>
        <p:txBody>
          <a:bodyPr>
            <a:normAutofit fontScale="90000"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Тема проекта:</a:t>
            </a:r>
            <a:r>
              <a:rPr lang="ru-RU" dirty="0">
                <a:cs typeface="Arial" pitchFamily="34" charset="0"/>
              </a:rPr>
              <a:t/>
            </a:r>
            <a:br>
              <a:rPr lang="ru-RU" dirty="0">
                <a:cs typeface="Arial" pitchFamily="34" charset="0"/>
              </a:rPr>
            </a:br>
            <a:r>
              <a:rPr lang="ru-RU" dirty="0">
                <a:ea typeface="Times New Roman" pitchFamily="18" charset="0"/>
                <a:cs typeface="Times New Roman" pitchFamily="18" charset="0"/>
              </a:rPr>
              <a:t>«Моя любимая сказка»</a:t>
            </a:r>
            <a:br>
              <a:rPr lang="ru-RU" dirty="0"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296144"/>
          </a:xfrm>
        </p:spPr>
        <p:txBody>
          <a:bodyPr>
            <a:normAutofit fontScale="85000" lnSpcReduction="10000"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ВОСПИТАТЕЛЬ: Панибратская Татьяна Валерьевна                                   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Структурное подразделение « </a:t>
            </a:r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Колосок»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интересных книжек</a:t>
            </a:r>
            <a:endParaRPr lang="ru-RU" dirty="0"/>
          </a:p>
        </p:txBody>
      </p:sp>
      <p:pic>
        <p:nvPicPr>
          <p:cNvPr id="5" name="Объект 4" descr="C:\Users\пк\Desktop\фото к проекту моя любимая сказка\IMG_20171123_095926.jp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11497" r="15936" b="25668"/>
          <a:stretch/>
        </p:blipFill>
        <p:spPr bwMode="auto">
          <a:xfrm>
            <a:off x="4032250" y="1268413"/>
            <a:ext cx="51117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пк\Desktop\фото к проекту моя любимая сказка\IMG_20171123_0959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23957"/>
          <a:stretch/>
        </p:blipFill>
        <p:spPr bwMode="auto">
          <a:xfrm>
            <a:off x="395536" y="1412776"/>
            <a:ext cx="3240360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87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Игрушки из любимых мультфильмов</a:t>
            </a:r>
            <a:endParaRPr lang="ru-RU" dirty="0"/>
          </a:p>
        </p:txBody>
      </p:sp>
      <p:pic>
        <p:nvPicPr>
          <p:cNvPr id="5" name="Объект 4" descr="C:\Users\пк\Desktop\фото к проекту моя любимая сказка\IMG_20171123_100549.jpg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8"/>
          <a:stretch/>
        </p:blipFill>
        <p:spPr bwMode="auto">
          <a:xfrm>
            <a:off x="2071670" y="1285860"/>
            <a:ext cx="5111750" cy="4303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966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556791"/>
            <a:ext cx="7772400" cy="51488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Основной этап работы над проектом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75656" y="2000240"/>
            <a:ext cx="6480720" cy="3429024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Оформление книжного уголка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Рассматривание иллюстраций к любимым сказкам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Пополнение групповой библиотеки новыми сказками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Подготовка к викторине «Назови героя», «Угадай сказку»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Изготовление масок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Изготовление пальчикового и теневого театра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Выставка рисунков по сказкам</a:t>
            </a:r>
          </a:p>
          <a:p>
            <a:pPr lvl="0"/>
            <a:r>
              <a:rPr lang="ru-RU" sz="2900" dirty="0" smtClean="0">
                <a:solidFill>
                  <a:schemeClr val="tx1"/>
                </a:solidFill>
              </a:rPr>
              <a:t>Драматизация сказок</a:t>
            </a:r>
          </a:p>
          <a:p>
            <a:r>
              <a:rPr lang="ru-RU" sz="2900" dirty="0" smtClean="0">
                <a:solidFill>
                  <a:schemeClr val="tx1"/>
                </a:solidFill>
              </a:rPr>
              <a:t>Консультация «Влияние сказки на речевое развитие ребенка»</a:t>
            </a:r>
          </a:p>
          <a:p>
            <a:pPr lvl="0"/>
            <a:r>
              <a:rPr lang="ru-RU" sz="2900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 descr="E:\фото проект КНИГИ МОЙ\proekt prezent 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71604" y="1857364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0629533">
            <a:off x="1855760" y="3870421"/>
            <a:ext cx="2462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Пополнение групповой библиотеки новыми сказками</a:t>
            </a:r>
          </a:p>
        </p:txBody>
      </p:sp>
      <p:sp>
        <p:nvSpPr>
          <p:cNvPr id="8" name="Прямоугольник 7"/>
          <p:cNvSpPr/>
          <p:nvPr/>
        </p:nvSpPr>
        <p:spPr>
          <a:xfrm rot="811024">
            <a:off x="5174221" y="2276857"/>
            <a:ext cx="2719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/>
          </a:p>
        </p:txBody>
      </p:sp>
      <p:pic>
        <p:nvPicPr>
          <p:cNvPr id="10" name="Рисунок 9" descr="C:\Users\пк\Desktop\фото к проекту моя любимая сказка\IMG_20171121_1016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71679"/>
            <a:ext cx="3214709" cy="312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468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9041">
            <a:off x="1471694" y="2918862"/>
            <a:ext cx="2927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Чтение сказки « Красная шапочка»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548417">
            <a:off x="4768088" y="2916423"/>
            <a:ext cx="251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Проведение викторины </a:t>
            </a:r>
          </a:p>
          <a:p>
            <a:pPr algn="ctr"/>
            <a:r>
              <a:rPr lang="ru-RU" b="1" dirty="0" smtClean="0"/>
              <a:t>«Назови героя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493241">
            <a:off x="5567965" y="4588406"/>
            <a:ext cx="196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Драматизация сказок</a:t>
            </a:r>
          </a:p>
        </p:txBody>
      </p:sp>
      <p:pic>
        <p:nvPicPr>
          <p:cNvPr id="9" name="Рисунок 8" descr="C:\Users\пк\Desktop\фото к проекту моя любимая сказка\IMG_20171121_102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382"/>
            <a:ext cx="3210694" cy="217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к\Desktop\фото к проекту моя любимая сказка\IMG_20171121_1045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14973" r="2619"/>
          <a:stretch/>
        </p:blipFill>
        <p:spPr bwMode="auto">
          <a:xfrm>
            <a:off x="4932040" y="614363"/>
            <a:ext cx="3456384" cy="2166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пк\Desktop\праздник осень 2017 год\IMG_20171108_1035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7" r="38314"/>
          <a:stretch/>
        </p:blipFill>
        <p:spPr bwMode="auto">
          <a:xfrm>
            <a:off x="2699792" y="3549496"/>
            <a:ext cx="2550790" cy="272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пк\Desktop\фото к проекту моя любимая сказка\IMG_20171211_1028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47" b="5882"/>
          <a:stretch>
            <a:fillRect/>
          </a:stretch>
        </p:blipFill>
        <p:spPr bwMode="auto">
          <a:xfrm>
            <a:off x="1428728" y="500042"/>
            <a:ext cx="6023592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Рисунки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Звездилина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Вити и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Звездилина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Алёша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пк\Desktop\фото к проекту моя любимая сказка\IMG_20171205_092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338437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фото к проекту моя любимая сказка\IMG_20171205_091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76609"/>
            <a:ext cx="3845560" cy="425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32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Бычкова Аня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к\Desktop\фото к проекту моя любимая сказка\IMG_20171206_0825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12726"/>
          <a:stretch/>
        </p:blipFill>
        <p:spPr bwMode="auto">
          <a:xfrm>
            <a:off x="714348" y="1571612"/>
            <a:ext cx="7429552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126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Мамедов Серёжа</a:t>
            </a:r>
            <a:endParaRPr lang="ru-RU" dirty="0"/>
          </a:p>
        </p:txBody>
      </p:sp>
      <p:pic>
        <p:nvPicPr>
          <p:cNvPr id="4" name="Содержимое 3" descr="H:\фото к проекту моя любимая сказка\IMG_20171205_0919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Прошёл конкурс стихов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:\фото к конкурс пусть всегда будет мама\IMG_20171128_091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ENA\Desktop\obloshka prezent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7C8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785918" y="2143116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Проект рассчитан </a:t>
            </a:r>
            <a:r>
              <a:rPr lang="ru-RU" sz="2000" dirty="0" smtClean="0"/>
              <a:t>на детей 4-6 лет</a:t>
            </a:r>
          </a:p>
          <a:p>
            <a:r>
              <a:rPr lang="ru-RU" sz="2000" b="1" dirty="0" smtClean="0"/>
              <a:t>Консультант проекта: </a:t>
            </a:r>
            <a:endParaRPr lang="en-US" sz="2000" b="1" dirty="0" smtClean="0"/>
          </a:p>
          <a:p>
            <a:r>
              <a:rPr lang="ru-RU" dirty="0" smtClean="0"/>
              <a:t>библиотекарь</a:t>
            </a:r>
          </a:p>
          <a:p>
            <a:r>
              <a:rPr lang="ru-RU" sz="2000" b="1" dirty="0" smtClean="0"/>
              <a:t>Тип проекта: </a:t>
            </a:r>
            <a:endParaRPr lang="en-US" sz="2000" b="1" dirty="0" smtClean="0"/>
          </a:p>
          <a:p>
            <a:r>
              <a:rPr lang="ru-RU" sz="2000" dirty="0" smtClean="0"/>
              <a:t>творческий, информационный</a:t>
            </a:r>
          </a:p>
          <a:p>
            <a:r>
              <a:rPr lang="ru-RU" sz="2000" b="1" dirty="0" smtClean="0"/>
              <a:t>Образовательные области: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познавательно-речевая, художественно-эстетическая, социально-коммуникативная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Наши старшие призёры</a:t>
            </a:r>
            <a:endParaRPr lang="ru-RU" dirty="0"/>
          </a:p>
        </p:txBody>
      </p:sp>
      <p:pic>
        <p:nvPicPr>
          <p:cNvPr id="2050" name="Picture 2" descr="H:\фото к конкурс пусть всегда будет мама\IMG_20171128_105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horizontalScroll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младшие призёры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H:\фото к конкурс пусть всегда будет мама\IMG_20171128_105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plaqu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 вот так мы начали работать </a:t>
            </a:r>
            <a:br>
              <a:rPr lang="ru-RU" sz="1800" b="1" dirty="0" smtClean="0"/>
            </a:br>
            <a:r>
              <a:rPr lang="ru-RU" sz="1800" b="1" dirty="0" smtClean="0"/>
              <a:t>над созданием нашей книги на заключительном этапе</a:t>
            </a:r>
            <a:endParaRPr lang="ru-RU" sz="1800" b="1" dirty="0"/>
          </a:p>
        </p:txBody>
      </p:sp>
      <p:pic>
        <p:nvPicPr>
          <p:cNvPr id="8" name="Содержимое 7" descr="H:\фото к проекту моя любимая сказка\IMG_20171207_09531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13953" b="2325"/>
          <a:stretch>
            <a:fillRect/>
          </a:stretch>
        </p:blipFill>
        <p:spPr bwMode="auto">
          <a:xfrm>
            <a:off x="457200" y="2214554"/>
            <a:ext cx="4038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:\фото к проекту моя любимая сказка\IMG_20171207_10061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11445" r="13443"/>
          <a:stretch>
            <a:fillRect/>
          </a:stretch>
        </p:blipFill>
        <p:spPr bwMode="auto">
          <a:xfrm>
            <a:off x="4648200" y="2357430"/>
            <a:ext cx="37100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92869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Используемые источники</a:t>
            </a:r>
            <a:endParaRPr lang="ru-RU" sz="1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2214555"/>
            <a:ext cx="7099722" cy="3000396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 smtClean="0"/>
              <a:t>Веракса</a:t>
            </a:r>
            <a:r>
              <a:rPr lang="ru-RU" sz="2900" dirty="0" smtClean="0"/>
              <a:t> Н. Е. , </a:t>
            </a:r>
            <a:r>
              <a:rPr lang="ru-RU" sz="2900" dirty="0" err="1" smtClean="0"/>
              <a:t>Веракса</a:t>
            </a:r>
            <a:r>
              <a:rPr lang="ru-RU" sz="2900" dirty="0" smtClean="0"/>
              <a:t> А. Н.  Проектная деятельность дошкольников </a:t>
            </a:r>
            <a:r>
              <a:rPr lang="en-US" sz="2900" dirty="0" smtClean="0"/>
              <a:t>/</a:t>
            </a:r>
            <a:r>
              <a:rPr lang="ru-RU" sz="2900" dirty="0" smtClean="0"/>
              <a:t>Пособие для педагогов дошкольных учреждений. - М., 2010.</a:t>
            </a:r>
          </a:p>
          <a:p>
            <a:r>
              <a:rPr lang="ru-RU" sz="2900" dirty="0" smtClean="0"/>
              <a:t>Гурьева Н. А. Игры-занятия с детьми 4-7 лет. - СПб., 2006.</a:t>
            </a:r>
          </a:p>
          <a:p>
            <a:r>
              <a:rPr lang="ru-RU" sz="2900" dirty="0" err="1" smtClean="0"/>
              <a:t>Доронова</a:t>
            </a:r>
            <a:r>
              <a:rPr lang="ru-RU" sz="2900" dirty="0" smtClean="0"/>
              <a:t> Т. Н. Играем в театр. Театрализованная деятельность для детей 4-6 лет</a:t>
            </a:r>
            <a:r>
              <a:rPr lang="en-US" sz="2900" dirty="0" smtClean="0"/>
              <a:t>/</a:t>
            </a:r>
            <a:r>
              <a:rPr lang="ru-RU" sz="2900" dirty="0" smtClean="0"/>
              <a:t> Пособие для воспитателей дошкольного образовательного учреждения. - М., 2005.</a:t>
            </a:r>
          </a:p>
          <a:p>
            <a:r>
              <a:rPr lang="ru-RU" sz="2900" dirty="0" smtClean="0"/>
              <a:t>Интернет-ресурсы: </a:t>
            </a:r>
          </a:p>
          <a:p>
            <a:pPr>
              <a:buNone/>
            </a:pPr>
            <a:r>
              <a:rPr lang="ru-RU" sz="2900" dirty="0" smtClean="0"/>
              <a:t>	шаблоны для презентаций:  - </a:t>
            </a:r>
            <a:r>
              <a:rPr lang="en-US" sz="2900" dirty="0" smtClean="0">
                <a:hlinkClick r:id="rId3"/>
              </a:rPr>
              <a:t>https://yandex.ru/images/search</a:t>
            </a: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 algn="ctr">
              <a:buNone/>
            </a:pPr>
            <a:r>
              <a:rPr lang="ru-RU" sz="2900" dirty="0" smtClean="0"/>
              <a:t>Фотографии детей взяты из личного архива </a:t>
            </a:r>
          </a:p>
          <a:p>
            <a:pPr algn="ctr">
              <a:buNone/>
            </a:pPr>
            <a:r>
              <a:rPr lang="ru-RU" sz="2900" dirty="0" smtClean="0"/>
              <a:t>и размещены с разрешения родителей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6072230" cy="78581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актуализация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85852" y="2071678"/>
            <a:ext cx="6715173" cy="259114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В последние годы наблюдается снижение уровня речевого развития детей. Это, в свою очередь, отражается на последующем развитии и обучении </a:t>
            </a:r>
            <a:r>
              <a:rPr lang="ru-RU" sz="2600" dirty="0" smtClean="0">
                <a:solidFill>
                  <a:schemeClr val="tx1"/>
                </a:solidFill>
              </a:rPr>
              <a:t>ребенка.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Одна </a:t>
            </a:r>
            <a:r>
              <a:rPr lang="ru-RU" sz="2600" dirty="0">
                <a:solidFill>
                  <a:schemeClr val="tx1"/>
                </a:solidFill>
              </a:rPr>
              <a:t>из причин снижения уровня речевого развития – это пассивность и занятость  родителей. Детям практически перестали читать книги, </a:t>
            </a:r>
            <a:r>
              <a:rPr lang="ru-RU" sz="2600" dirty="0" smtClean="0">
                <a:solidFill>
                  <a:schemeClr val="tx1"/>
                </a:solidFill>
              </a:rPr>
              <a:t>сказки.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Именно поэтому </a:t>
            </a:r>
            <a:r>
              <a:rPr lang="ru-RU" sz="2600" dirty="0" smtClean="0">
                <a:solidFill>
                  <a:schemeClr val="tx1"/>
                </a:solidFill>
              </a:rPr>
              <a:t>я и решила  создать </a:t>
            </a:r>
            <a:r>
              <a:rPr lang="ru-RU" sz="2600" dirty="0">
                <a:solidFill>
                  <a:schemeClr val="tx1"/>
                </a:solidFill>
              </a:rPr>
              <a:t>проект, сочетающий в себе средства и способы развития творческих и речевых способностей ребенка,  привлечь к работе </a:t>
            </a:r>
            <a:r>
              <a:rPr lang="ru-RU" sz="2600" dirty="0" smtClean="0">
                <a:solidFill>
                  <a:schemeClr val="tx1"/>
                </a:solidFill>
              </a:rPr>
              <a:t>родителей.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92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Цели и задачи проекта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28662" y="1500173"/>
            <a:ext cx="3214710" cy="37862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	Цели : </a:t>
            </a:r>
            <a:endParaRPr lang="ru-RU" sz="1800" dirty="0" smtClean="0"/>
          </a:p>
          <a:p>
            <a:r>
              <a:rPr lang="ru-RU" sz="1800" dirty="0" smtClean="0"/>
              <a:t>педагогическая: </a:t>
            </a:r>
          </a:p>
          <a:p>
            <a:pPr>
              <a:buNone/>
            </a:pPr>
            <a:r>
              <a:rPr lang="ru-RU" sz="1800" dirty="0" smtClean="0"/>
              <a:t> 	создание оптимальных условий для развития речи детей 4-6 лет посредством работы над любимыми литературными произведениями и их героями</a:t>
            </a:r>
          </a:p>
          <a:p>
            <a:r>
              <a:rPr lang="ru-RU" sz="1800" dirty="0" smtClean="0"/>
              <a:t>практическая: </a:t>
            </a:r>
          </a:p>
          <a:p>
            <a:pPr>
              <a:buNone/>
            </a:pPr>
            <a:r>
              <a:rPr lang="ru-RU" sz="1800" dirty="0" smtClean="0"/>
              <a:t>	создание книги                             «По страницам сказок»</a:t>
            </a:r>
          </a:p>
          <a:p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1428736"/>
            <a:ext cx="4143404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1800" b="1" dirty="0" smtClean="0"/>
              <a:t>Задачи :</a:t>
            </a:r>
            <a:endParaRPr lang="ru-RU" sz="1800" dirty="0" smtClean="0"/>
          </a:p>
          <a:p>
            <a:r>
              <a:rPr lang="ru-RU" sz="1800" dirty="0" smtClean="0"/>
              <a:t>закреплять и расширять знания детей о сказках;</a:t>
            </a:r>
          </a:p>
          <a:p>
            <a:r>
              <a:rPr lang="ru-RU" sz="1800" dirty="0" smtClean="0"/>
              <a:t>обогащать словарь детей, совершенствовать диалогическую речь посредством различных игр-драматизаций, инсценировок;</a:t>
            </a:r>
          </a:p>
          <a:p>
            <a:r>
              <a:rPr lang="ru-RU" sz="1800" dirty="0" smtClean="0"/>
              <a:t> развивать коммуникативные, творческие  способности детей;</a:t>
            </a:r>
          </a:p>
          <a:p>
            <a:r>
              <a:rPr lang="ru-RU" sz="1800" dirty="0" smtClean="0"/>
              <a:t>вовлекать родителей в совместную деятельность посредством проекта, показать значимость совместного творчества детей, педагога  и родителей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00100" y="1714488"/>
            <a:ext cx="300039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800" b="1" dirty="0" smtClean="0"/>
              <a:t>Предполагаемые продукты проекта: </a:t>
            </a:r>
            <a:endParaRPr lang="ru-RU" sz="1800" dirty="0" smtClean="0"/>
          </a:p>
          <a:p>
            <a:r>
              <a:rPr lang="ru-RU" sz="1800" dirty="0" smtClean="0"/>
              <a:t>создание</a:t>
            </a:r>
          </a:p>
          <a:p>
            <a:pPr>
              <a:buNone/>
            </a:pPr>
            <a:r>
              <a:rPr lang="ru-RU" sz="1800" dirty="0" smtClean="0"/>
              <a:t>	общей книги </a:t>
            </a:r>
          </a:p>
          <a:p>
            <a:pPr>
              <a:buNone/>
            </a:pPr>
            <a:r>
              <a:rPr lang="ru-RU" sz="1800" dirty="0" smtClean="0"/>
              <a:t>	«По страницам сказок»;</a:t>
            </a:r>
          </a:p>
          <a:p>
            <a:r>
              <a:rPr lang="ru-RU" sz="1800" dirty="0" smtClean="0"/>
              <a:t>показ развлечения  «Колобок  на новый лад»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00496" y="1714488"/>
            <a:ext cx="4143404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800" b="1" dirty="0" smtClean="0"/>
              <a:t>Ожидаемый результат:</a:t>
            </a:r>
            <a:endParaRPr lang="ru-RU" sz="1800" dirty="0" smtClean="0"/>
          </a:p>
          <a:p>
            <a:r>
              <a:rPr lang="ru-RU" sz="1800" dirty="0" smtClean="0"/>
              <a:t>повышение интереса детей и родителей к художественной литературе;</a:t>
            </a:r>
          </a:p>
          <a:p>
            <a:r>
              <a:rPr lang="ru-RU" sz="1800" dirty="0" smtClean="0"/>
              <a:t>возрождение традиций домашнего чтения;</a:t>
            </a:r>
          </a:p>
          <a:p>
            <a:r>
              <a:rPr lang="ru-RU" sz="1800" dirty="0" smtClean="0"/>
              <a:t>активное участие родителей в данном проекте;</a:t>
            </a:r>
          </a:p>
          <a:p>
            <a:r>
              <a:rPr lang="ru-RU" sz="1800" dirty="0" smtClean="0"/>
              <a:t>повышение компетентности педагогов по данной теме за счет внедрения проектной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oshka prez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3071834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 этого начался наш проект…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85852" y="1928803"/>
            <a:ext cx="3071834" cy="3429024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Мы организовали экскурсию в сельскую библиотеку, где дети познакомились с разнообразной литературой, смогли полистать, рассмотреть книги. Уже во время экскурсии у некоторых детей возникли вопросы:</a:t>
            </a:r>
          </a:p>
          <a:p>
            <a:r>
              <a:rPr lang="ru-RU" sz="1600" dirty="0" smtClean="0"/>
              <a:t>- Можно мы будем приносить в группу книги, которые читаем дома, чтобы их было много, как в библиотеке? </a:t>
            </a:r>
          </a:p>
          <a:p>
            <a:r>
              <a:rPr lang="ru-RU" sz="1600" dirty="0" smtClean="0"/>
              <a:t>- А бывает день рождения у книг?</a:t>
            </a:r>
          </a:p>
          <a:p>
            <a:r>
              <a:rPr lang="ru-RU" sz="1600" dirty="0" smtClean="0"/>
              <a:t>- А давайте сделаем свою книжку?</a:t>
            </a:r>
          </a:p>
          <a:p>
            <a:endParaRPr lang="ru-RU" dirty="0"/>
          </a:p>
        </p:txBody>
      </p:sp>
      <p:pic>
        <p:nvPicPr>
          <p:cNvPr id="6" name="Объект 5" descr="C:\Users\пк\Desktop\фото к проекту моя любимая сказка\IMG_20171123_09344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1"/>
          <a:stretch/>
        </p:blipFill>
        <p:spPr bwMode="auto">
          <a:xfrm>
            <a:off x="4427984" y="1352409"/>
            <a:ext cx="4258816" cy="3694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Знакомство с библиотекой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033" y="1600200"/>
            <a:ext cx="271493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:\Users\пк\Desktop\фото к проекту моя любимая сказка\IMG_20171123_0941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r="12406"/>
          <a:stretch/>
        </p:blipFill>
        <p:spPr bwMode="auto">
          <a:xfrm>
            <a:off x="4714876" y="1785926"/>
            <a:ext cx="3508995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30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Библиотекарь </a:t>
            </a:r>
            <a:r>
              <a:rPr lang="ru-RU" dirty="0" err="1" smtClean="0"/>
              <a:t>Кашкина</a:t>
            </a:r>
            <a:r>
              <a:rPr lang="ru-RU" dirty="0" smtClean="0"/>
              <a:t> Татьяна Александровна</a:t>
            </a:r>
            <a:endParaRPr lang="ru-RU" dirty="0"/>
          </a:p>
        </p:txBody>
      </p:sp>
      <p:pic>
        <p:nvPicPr>
          <p:cNvPr id="5" name="Объект 4" descr="C:\Users\пк\Desktop\фото к проекту моя любимая сказка\IMG_20171123_094234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714488"/>
            <a:ext cx="454027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к\Desktop\фото к проекту моя любимая сказка\IMG_20171123_0945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533775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37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любимой сказки и чтение Татьяной Александровной</a:t>
            </a:r>
            <a:endParaRPr lang="ru-RU" dirty="0"/>
          </a:p>
        </p:txBody>
      </p:sp>
      <p:pic>
        <p:nvPicPr>
          <p:cNvPr id="5" name="Объект 4" descr="C:\Users\пк\Desktop\фото к проекту моя любимая сказка\IMG_20171123_094901.jpg"/>
          <p:cNvPicPr>
            <a:picLocks noGrp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4348" y="2500306"/>
            <a:ext cx="4040188" cy="389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пк\Desktop\фото к проекту моя любимая сказка\IMG_20171123_0958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1"/>
          <a:stretch/>
        </p:blipFill>
        <p:spPr bwMode="auto">
          <a:xfrm>
            <a:off x="5214942" y="1571612"/>
            <a:ext cx="3266133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764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381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 проекта: «Моя любимая сказка» </vt:lpstr>
      <vt:lpstr>Презентация PowerPoint</vt:lpstr>
      <vt:lpstr>актуализация</vt:lpstr>
      <vt:lpstr>Цели и задачи проекта</vt:lpstr>
      <vt:lpstr>Презентация PowerPoint</vt:lpstr>
      <vt:lpstr>С этого начался наш проект…</vt:lpstr>
      <vt:lpstr>Знакомство с библиотекой</vt:lpstr>
      <vt:lpstr>Библиотекарь Кашкина Татьяна Александровна</vt:lpstr>
      <vt:lpstr>Выбор любимой сказки и чтение Татьяной Александровной</vt:lpstr>
      <vt:lpstr>Рассматривание интересных книжек</vt:lpstr>
      <vt:lpstr>Игрушки из любимых мультфильмов</vt:lpstr>
      <vt:lpstr>Основной этап работы над проектом</vt:lpstr>
      <vt:lpstr>Презентация PowerPoint</vt:lpstr>
      <vt:lpstr>Презентация PowerPoint</vt:lpstr>
      <vt:lpstr>Выставка рисунков</vt:lpstr>
      <vt:lpstr>Презентация PowerPoint</vt:lpstr>
      <vt:lpstr>Бычкова Аня</vt:lpstr>
      <vt:lpstr>Мамедов Серёжа</vt:lpstr>
      <vt:lpstr>Прошёл конкурс стихов</vt:lpstr>
      <vt:lpstr>Наши старшие призёры</vt:lpstr>
      <vt:lpstr>Наши младшие призёры</vt:lpstr>
      <vt:lpstr>А вот так мы начали работать  над созданием нашей книги на заключительном этапе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RePack by Diakov</cp:lastModifiedBy>
  <cp:revision>62</cp:revision>
  <dcterms:created xsi:type="dcterms:W3CDTF">2015-03-24T20:21:36Z</dcterms:created>
  <dcterms:modified xsi:type="dcterms:W3CDTF">2025-06-16T17:44:17Z</dcterms:modified>
</cp:coreProperties>
</file>