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9" r:id="rId10"/>
    <p:sldId id="280" r:id="rId11"/>
    <p:sldId id="281" r:id="rId12"/>
    <p:sldId id="282" r:id="rId13"/>
    <p:sldId id="285" r:id="rId14"/>
    <p:sldId id="286" r:id="rId15"/>
    <p:sldId id="287" r:id="rId16"/>
    <p:sldId id="300" r:id="rId17"/>
    <p:sldId id="288" r:id="rId18"/>
    <p:sldId id="294" r:id="rId19"/>
    <p:sldId id="295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9F79-FAA1-4785-9561-4AD379F6AFC5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9ADB-3BA2-47B3-B52E-D614E63C9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C081-EBE3-4544-B10C-5075DF9580B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63.jpeg"/><Relationship Id="rId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slide" Target="slide9.xml"/><Relationship Id="rId21" Type="http://schemas.openxmlformats.org/officeDocument/2006/relationships/image" Target="../media/image91.png"/><Relationship Id="rId7" Type="http://schemas.openxmlformats.org/officeDocument/2006/relationships/image" Target="../media/image77.jpe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3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jpe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jpe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10" Type="http://schemas.openxmlformats.org/officeDocument/2006/relationships/image" Target="../media/image102.png"/><Relationship Id="rId4" Type="http://schemas.openxmlformats.org/officeDocument/2006/relationships/image" Target="../media/image96.jpeg"/><Relationship Id="rId9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03.jpeg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04.jpeg"/><Relationship Id="rId7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11" Type="http://schemas.openxmlformats.org/officeDocument/2006/relationships/slide" Target="slide16.xml"/><Relationship Id="rId5" Type="http://schemas.openxmlformats.org/officeDocument/2006/relationships/slide" Target="slide18.xml"/><Relationship Id="rId10" Type="http://schemas.openxmlformats.org/officeDocument/2006/relationships/image" Target="../media/image107.jpeg"/><Relationship Id="rId4" Type="http://schemas.openxmlformats.org/officeDocument/2006/relationships/slide" Target="slide15.xml"/><Relationship Id="rId9" Type="http://schemas.openxmlformats.org/officeDocument/2006/relationships/image" Target="../media/image10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1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10" Type="http://schemas.openxmlformats.org/officeDocument/2006/relationships/image" Target="../media/image121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jpe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slide" Target="slide14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jpe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38.jpe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137.jpe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44.png"/><Relationship Id="rId5" Type="http://schemas.openxmlformats.org/officeDocument/2006/relationships/image" Target="../media/image139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04.jpe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3.xml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4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slide" Target="slide3.xml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8.gif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2020-2021 уч.год\дидакт.пособие СКАЗКА\персонажи сказок\рабочая тетрадь 3-4 года\теремок\1593809838_50-p-skazochnii-fon-dlya-prezentatsi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715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гостях у сказки…</a:t>
            </a:r>
            <a:r>
              <a:rPr lang="ru-RU" sz="6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указ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14546" y="2643182"/>
            <a:ext cx="3428992" cy="3762539"/>
          </a:xfrm>
          <a:prstGeom prst="rect">
            <a:avLst/>
          </a:prstGeom>
        </p:spPr>
      </p:pic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 rot="252674">
            <a:off x="2735039" y="2803598"/>
            <a:ext cx="244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поле</a:t>
            </a:r>
            <a:endParaRPr lang="ru-RU" sz="36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 rot="21392403">
            <a:off x="2502503" y="3694946"/>
            <a:ext cx="328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К медведям</a:t>
            </a:r>
            <a:endParaRPr lang="ru-RU" sz="32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 rot="210610">
            <a:off x="2570445" y="4630281"/>
            <a:ext cx="286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избушку</a:t>
            </a:r>
            <a:endParaRPr lang="ru-RU" sz="32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ll Users\Документы\2020-2021 уч.год\дидакт.пособие СКАЗКА\персонажи сказок\волк и семеро козлят\0_15b78c_ae14261c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813780"/>
            <a:ext cx="2143140" cy="3044112"/>
          </a:xfrm>
          <a:prstGeom prst="rect">
            <a:avLst/>
          </a:prstGeom>
          <a:noFill/>
        </p:spPr>
      </p:pic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 rot="21211506">
            <a:off x="5930931" y="3409454"/>
            <a:ext cx="2142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  <a:hlinkClick r:id="rId8" action="ppaction://hlinksldjump"/>
              </a:rPr>
              <a:t>ПУТАНИЦА</a:t>
            </a:r>
            <a:endParaRPr lang="ru-RU" sz="20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786710" y="6143644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ll Users\Документы\2020-2021 уч.год\дидакт.пособие СКАЗКА\персонажи сказок\волк и семеро козлят\vsk1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404000" cy="1692000"/>
          </a:xfrm>
          <a:prstGeom prst="rect">
            <a:avLst/>
          </a:prstGeom>
          <a:noFill/>
        </p:spPr>
      </p:pic>
      <p:pic>
        <p:nvPicPr>
          <p:cNvPr id="2051" name="Picture 3" descr="C:\Documents and Settings\All Users\Документы\2020-2021 уч.год\дидакт.пособие СКАЗКА\персонажи сказок\волк и семеро козлят\vsk2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28604"/>
            <a:ext cx="1404000" cy="1692000"/>
          </a:xfrm>
          <a:prstGeom prst="rect">
            <a:avLst/>
          </a:prstGeom>
          <a:noFill/>
        </p:spPr>
      </p:pic>
      <p:pic>
        <p:nvPicPr>
          <p:cNvPr id="2052" name="Picture 4" descr="C:\Documents and Settings\All Users\Документы\2020-2021 уч.год\дидакт.пособие СКАЗКА\персонажи сказок\волк и семеро козлят\vsk3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8604"/>
            <a:ext cx="1404000" cy="1692000"/>
          </a:xfrm>
          <a:prstGeom prst="rect">
            <a:avLst/>
          </a:prstGeom>
          <a:noFill/>
        </p:spPr>
      </p:pic>
      <p:pic>
        <p:nvPicPr>
          <p:cNvPr id="2053" name="Picture 5" descr="C:\Documents and Settings\All Users\Документы\2020-2021 уч.год\дидакт.пособие СКАЗКА\персонажи сказок\волк и семеро козлят\vsk4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8604"/>
            <a:ext cx="1404000" cy="1692000"/>
          </a:xfrm>
          <a:prstGeom prst="rect">
            <a:avLst/>
          </a:prstGeom>
          <a:noFill/>
        </p:spPr>
      </p:pic>
      <p:pic>
        <p:nvPicPr>
          <p:cNvPr id="2054" name="Picture 6" descr="C:\Documents and Settings\All Users\Документы\2020-2021 уч.год\дидакт.пособие СКАЗКА\персонажи сказок\волк и семеро козлят\vsk5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2050" y="2500306"/>
            <a:ext cx="1404000" cy="1692000"/>
          </a:xfrm>
          <a:prstGeom prst="rect">
            <a:avLst/>
          </a:prstGeom>
          <a:noFill/>
        </p:spPr>
      </p:pic>
      <p:pic>
        <p:nvPicPr>
          <p:cNvPr id="2055" name="Picture 7" descr="C:\Documents and Settings\All Users\Документы\2020-2021 уч.год\дидакт.пособие СКАЗКА\персонажи сказок\волк и семеро козлят\vsk6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0876" y="2500306"/>
            <a:ext cx="1404000" cy="1692000"/>
          </a:xfrm>
          <a:prstGeom prst="rect">
            <a:avLst/>
          </a:prstGeom>
          <a:noFill/>
        </p:spPr>
      </p:pic>
      <p:pic>
        <p:nvPicPr>
          <p:cNvPr id="2056" name="Picture 8" descr="C:\Documents and Settings\All Users\Документы\2020-2021 уч.год\дидакт.пособие СКАЗКА\персонажи сказок\волк и семеро козлят\vsk7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9702" y="2500306"/>
            <a:ext cx="1404000" cy="1692000"/>
          </a:xfrm>
          <a:prstGeom prst="rect">
            <a:avLst/>
          </a:prstGeom>
          <a:noFill/>
        </p:spPr>
      </p:pic>
      <p:pic>
        <p:nvPicPr>
          <p:cNvPr id="2057" name="Picture 9" descr="C:\Documents and Settings\All Users\Документы\2020-2021 уч.год\дидакт.пособие СКАЗКА\персонажи сказок\волк и семеро козлят\vsk8.jpg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8528" y="2500306"/>
            <a:ext cx="1404000" cy="1692000"/>
          </a:xfrm>
          <a:prstGeom prst="rect">
            <a:avLst/>
          </a:prstGeom>
          <a:noFill/>
        </p:spPr>
      </p:pic>
      <p:pic>
        <p:nvPicPr>
          <p:cNvPr id="1026" name="Picture 2" descr="C:\Documents and Settings\All Users\Документы\2020-2021 уч.год\дидакт.пособие СКАЗКА\персонажи сказок\волк и семеро козлят\vsk9.jpg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9240" y="4643446"/>
            <a:ext cx="1404000" cy="1692000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Документы\2020-2021 уч.год\дидакт.пособие СКАЗКА\персонажи сказок\волк и семеро козлят\vsk10.jpg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68066" y="4594520"/>
            <a:ext cx="1404000" cy="1692000"/>
          </a:xfrm>
          <a:prstGeom prst="rect">
            <a:avLst/>
          </a:prstGeom>
          <a:noFill/>
        </p:spPr>
      </p:pic>
      <p:pic>
        <p:nvPicPr>
          <p:cNvPr id="1028" name="Picture 4" descr="C:\Documents and Settings\All Users\Документы\2020-2021 уч.год\дидакт.пособие СКАЗКА\персонажи сказок\волк и семеро козлят\vsk11.jpg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96892" y="4572008"/>
            <a:ext cx="1404000" cy="1692000"/>
          </a:xfrm>
          <a:prstGeom prst="rect">
            <a:avLst/>
          </a:prstGeom>
          <a:noFill/>
        </p:spPr>
      </p:pic>
      <p:sp>
        <p:nvSpPr>
          <p:cNvPr id="14" name="Пятно 1 13"/>
          <p:cNvSpPr/>
          <p:nvPr/>
        </p:nvSpPr>
        <p:spPr>
          <a:xfrm>
            <a:off x="285720" y="1714488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3214678" y="1571612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5286380" y="1571612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7215206" y="1571612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1000100" y="3714752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3000364" y="3714752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4985638" y="3726230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8072462" y="3786190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1357290" y="5786454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6715140" y="4286256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4652962" y="5867416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1928794" y="1285860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786182" y="1285860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715008" y="1285860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643834" y="1285860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857488" y="3357562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1000100" y="3357562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857752" y="3357562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786578" y="3357562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8643966" y="3357562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357290" y="5429264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3286116" y="5429264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214942" y="5429264"/>
            <a:ext cx="285752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16"/>
          <p:cNvGrpSpPr/>
          <p:nvPr/>
        </p:nvGrpSpPr>
        <p:grpSpPr>
          <a:xfrm>
            <a:off x="285720" y="4643446"/>
            <a:ext cx="615645" cy="1956122"/>
            <a:chOff x="142845" y="4759026"/>
            <a:chExt cx="615645" cy="1956122"/>
          </a:xfrm>
          <a:solidFill>
            <a:srgbClr val="FFFF00"/>
          </a:solidFill>
        </p:grpSpPr>
        <p:sp>
          <p:nvSpPr>
            <p:cNvPr id="40" name="Половина рамки 39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Половина рамки 40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 flipV="1">
            <a:off x="8286776" y="214290"/>
            <a:ext cx="615645" cy="1956122"/>
            <a:chOff x="142845" y="4759026"/>
            <a:chExt cx="615645" cy="1956122"/>
          </a:xfrm>
          <a:solidFill>
            <a:srgbClr val="FFFF00"/>
          </a:solidFill>
        </p:grpSpPr>
        <p:sp>
          <p:nvSpPr>
            <p:cNvPr id="43" name="Половина рамки 42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Половина рамки 43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714480" y="-24"/>
            <a:ext cx="5857916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Расскажи по картинкам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лыбающееся лицо 20"/>
          <p:cNvSpPr/>
          <p:nvPr/>
        </p:nvSpPr>
        <p:spPr>
          <a:xfrm>
            <a:off x="4643438" y="4214818"/>
            <a:ext cx="571504" cy="5000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1214414" y="4143380"/>
            <a:ext cx="571504" cy="5000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5929322" y="1643050"/>
            <a:ext cx="571504" cy="5000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2357422" y="1785926"/>
            <a:ext cx="571504" cy="5000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ll Users\Документы\2020-2021 уч.год\дидакт.пособие СКАЗКА\персонажи сказок\волк и семеро козлят\vs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142984"/>
            <a:ext cx="1431064" cy="1928826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8001024" y="614364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142984"/>
            <a:ext cx="1500198" cy="20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928670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Жили-были семь ребят – </a:t>
            </a:r>
            <a:b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Белых маленьких …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1000108"/>
            <a:ext cx="221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Мама их любила,</a:t>
            </a:r>
          </a:p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Молочком … 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14480" y="242808"/>
            <a:ext cx="5857916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Загадки о козлятках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3429000"/>
            <a:ext cx="171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Тут зубами щёлк да щёлк,</a:t>
            </a:r>
          </a:p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Появился серый … 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C:\Documents and Settings\All Users\Документы\2020-2021 уч.год\дидакт.пособие СКАЗКА\персонажи сказок\волк и семеро козлят\vsk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357562"/>
            <a:ext cx="1432566" cy="192882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86446" y="3214686"/>
            <a:ext cx="271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Мы ответим без подсказки,</a:t>
            </a:r>
          </a:p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Кто сумел спасти ребят.</a:t>
            </a:r>
          </a:p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Это знаем мы из сказки:</a:t>
            </a:r>
          </a:p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«Волк  и  …»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pic>
        <p:nvPicPr>
          <p:cNvPr id="1029" name="Picture 5" descr="C:\Documents and Settings\All Users\Документы\2020-2021 уч.год\дидакт.пособие СКАЗКА\персонажи сказок\волк и семеро козлят\7501f6ce59910ce8b35c084343bc6461.jpe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286124"/>
            <a:ext cx="1428760" cy="2000265"/>
          </a:xfrm>
          <a:prstGeom prst="rect">
            <a:avLst/>
          </a:prstGeom>
          <a:noFill/>
        </p:spPr>
      </p:pic>
      <p:grpSp>
        <p:nvGrpSpPr>
          <p:cNvPr id="22" name="Группа 16"/>
          <p:cNvGrpSpPr/>
          <p:nvPr/>
        </p:nvGrpSpPr>
        <p:grpSpPr>
          <a:xfrm rot="16200000" flipV="1">
            <a:off x="955958" y="5259092"/>
            <a:ext cx="615645" cy="1956122"/>
            <a:chOff x="142845" y="4759026"/>
            <a:chExt cx="615645" cy="1956122"/>
          </a:xfrm>
          <a:solidFill>
            <a:srgbClr val="FFFF00"/>
          </a:solidFill>
        </p:grpSpPr>
        <p:sp>
          <p:nvSpPr>
            <p:cNvPr id="23" name="Половина рамки 22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Половина рамки 23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16"/>
          <p:cNvGrpSpPr/>
          <p:nvPr/>
        </p:nvGrpSpPr>
        <p:grpSpPr>
          <a:xfrm rot="16200000" flipH="1">
            <a:off x="7671130" y="-455947"/>
            <a:ext cx="615645" cy="1956122"/>
            <a:chOff x="142845" y="4759026"/>
            <a:chExt cx="615645" cy="1956122"/>
          </a:xfrm>
          <a:solidFill>
            <a:srgbClr val="FFFF00"/>
          </a:solidFill>
        </p:grpSpPr>
        <p:sp>
          <p:nvSpPr>
            <p:cNvPr id="26" name="Половина рамки 25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оловина рамки 26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Стрелка вправо 27">
            <a:hlinkClick r:id="rId3" action="ppaction://hlinksldjump"/>
          </p:cNvPr>
          <p:cNvSpPr/>
          <p:nvPr/>
        </p:nvSpPr>
        <p:spPr>
          <a:xfrm>
            <a:off x="7786710" y="6143644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1000100" y="2071678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4572000" y="2000240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2500298" y="5072074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6286512" y="5214950"/>
            <a:ext cx="785818" cy="85725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C:\Documents and Settings\All Users\Документы\2020-2021 уч.год\дидакт.пособие СКАЗКА\персонажи сказок\волк и семеро козлят\carpet_PNG57711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5643602" cy="1800000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8001024" y="614364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14480" y="242808"/>
            <a:ext cx="5857916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Помоги козлятам навести порядок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786710" y="6143644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ll Users\Документы\2020-2021 уч.год\дидакт.пособие СКАЗКА\персонажи сказок\волк и семеро козлят\о-евает-шкаф-65800849.jpg"/>
          <p:cNvPicPr>
            <a:picLocks noChangeAspect="1" noChangeArrowheads="1"/>
          </p:cNvPicPr>
          <p:nvPr/>
        </p:nvPicPr>
        <p:blipFill>
          <a:blip r:embed="rId4" cstate="print"/>
          <a:srcRect r="-113"/>
          <a:stretch>
            <a:fillRect/>
          </a:stretch>
        </p:blipFill>
        <p:spPr bwMode="auto">
          <a:xfrm>
            <a:off x="6929454" y="642918"/>
            <a:ext cx="1797628" cy="2338390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Документы\2020-2021 уч.год\дидакт.пособие СКАЗКА\персонажи сказок\волк и семеро козлят\1562841233_0-6.jpg"/>
          <p:cNvPicPr>
            <a:picLocks noChangeAspect="1" noChangeArrowheads="1"/>
          </p:cNvPicPr>
          <p:nvPr/>
        </p:nvPicPr>
        <p:blipFill>
          <a:blip r:embed="rId5" cstate="print"/>
          <a:srcRect r="-20" b="-71"/>
          <a:stretch>
            <a:fillRect/>
          </a:stretch>
        </p:blipFill>
        <p:spPr bwMode="auto">
          <a:xfrm>
            <a:off x="3643306" y="1071546"/>
            <a:ext cx="2000264" cy="1214446"/>
          </a:xfrm>
          <a:prstGeom prst="rect">
            <a:avLst/>
          </a:prstGeom>
          <a:noFill/>
        </p:spPr>
      </p:pic>
      <p:pic>
        <p:nvPicPr>
          <p:cNvPr id="1028" name="Picture 4" descr="C:\Documents and Settings\All Users\Документы\2020-2021 уч.год\дидакт.пособие СКАЗКА\персонажи сказок\волк и семеро козлят\hello_html_20631fe2.png"/>
          <p:cNvPicPr>
            <a:picLocks noChangeAspect="1" noChangeArrowheads="1"/>
          </p:cNvPicPr>
          <p:nvPr/>
        </p:nvPicPr>
        <p:blipFill>
          <a:blip r:embed="rId6" cstate="print"/>
          <a:srcRect r="130" b="23"/>
          <a:stretch>
            <a:fillRect/>
          </a:stretch>
        </p:blipFill>
        <p:spPr bwMode="auto">
          <a:xfrm>
            <a:off x="571472" y="642918"/>
            <a:ext cx="1643074" cy="2395274"/>
          </a:xfrm>
          <a:prstGeom prst="rect">
            <a:avLst/>
          </a:prstGeom>
          <a:noFill/>
        </p:spPr>
      </p:pic>
      <p:pic>
        <p:nvPicPr>
          <p:cNvPr id="1029" name="Picture 5" descr="C:\Documents and Settings\All Users\Документы\2020-2021 уч.год\дидакт.пособие СКАЗКА\персонажи сказок\волк и семеро козлят\depositphotos_122162144-stock-illustration-wooden-shelf-full-of-toys.jpg"/>
          <p:cNvPicPr>
            <a:picLocks noChangeAspect="1" noChangeArrowheads="1"/>
          </p:cNvPicPr>
          <p:nvPr/>
        </p:nvPicPr>
        <p:blipFill>
          <a:blip r:embed="rId7" cstate="print"/>
          <a:srcRect r="-1" b="67"/>
          <a:stretch>
            <a:fillRect/>
          </a:stretch>
        </p:blipFill>
        <p:spPr bwMode="auto">
          <a:xfrm>
            <a:off x="357158" y="4214818"/>
            <a:ext cx="3120262" cy="2314566"/>
          </a:xfrm>
          <a:prstGeom prst="rect">
            <a:avLst/>
          </a:prstGeom>
          <a:noFill/>
        </p:spPr>
      </p:pic>
      <p:pic>
        <p:nvPicPr>
          <p:cNvPr id="1032" name="Picture 8" descr="C:\Documents and Settings\All Users\Документы\2020-2021 уч.год\дидакт.пособие СКАЗКА\персонажи сказок\волк и семеро козлят\tshirt_PNG5441.png"/>
          <p:cNvPicPr>
            <a:picLocks noChangeAspect="1" noChangeArrowheads="1"/>
          </p:cNvPicPr>
          <p:nvPr/>
        </p:nvPicPr>
        <p:blipFill>
          <a:blip r:embed="rId8" cstate="print"/>
          <a:srcRect r="181" b="180"/>
          <a:stretch>
            <a:fillRect/>
          </a:stretch>
        </p:blipFill>
        <p:spPr bwMode="auto">
          <a:xfrm>
            <a:off x="4071934" y="1142984"/>
            <a:ext cx="714380" cy="714380"/>
          </a:xfrm>
          <a:prstGeom prst="rect">
            <a:avLst/>
          </a:prstGeom>
          <a:noFill/>
        </p:spPr>
      </p:pic>
      <p:pic>
        <p:nvPicPr>
          <p:cNvPr id="3" name="Picture 2" descr="C:\Documents and Settings\All Users\Документы\2020-2021 уч.год\дидакт.пособие СКАЗКА\персонажи сказок\волк и семеро козлят\05c2011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990609">
            <a:off x="2272867" y="2581171"/>
            <a:ext cx="621383" cy="759244"/>
          </a:xfrm>
          <a:prstGeom prst="rect">
            <a:avLst/>
          </a:prstGeom>
          <a:noFill/>
        </p:spPr>
      </p:pic>
      <p:pic>
        <p:nvPicPr>
          <p:cNvPr id="6" name="Picture 3" descr="C:\Documents and Settings\All Users\Документы\2020-2021 уч.год\дидакт.пособие СКАЗКА\персонажи сказок\волк и семеро козлят\50db576670b2 - копия (4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1571612"/>
            <a:ext cx="714379" cy="357190"/>
          </a:xfrm>
          <a:prstGeom prst="rect">
            <a:avLst/>
          </a:prstGeom>
          <a:noFill/>
        </p:spPr>
      </p:pic>
      <p:pic>
        <p:nvPicPr>
          <p:cNvPr id="8" name="Picture 5" descr="C:\Documents and Settings\All Users\Документы\2020-2021 уч.год\дидакт.пособие СКАЗКА\персонажи сказок\волк и семеро козлят\scarf_PNG4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785794"/>
            <a:ext cx="357190" cy="1000132"/>
          </a:xfrm>
          <a:prstGeom prst="rect">
            <a:avLst/>
          </a:prstGeom>
          <a:noFill/>
        </p:spPr>
      </p:pic>
      <p:pic>
        <p:nvPicPr>
          <p:cNvPr id="1030" name="Picture 6" descr="C:\Documents and Settings\All Users\Документы\2020-2021 уч.год\дидакт.пособие СКАЗКА\персонажи сказок\волк и семеро козлят\table_PNG697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4000504"/>
            <a:ext cx="2779455" cy="1364193"/>
          </a:xfrm>
          <a:prstGeom prst="rect">
            <a:avLst/>
          </a:prstGeom>
          <a:noFill/>
        </p:spPr>
      </p:pic>
      <p:pic>
        <p:nvPicPr>
          <p:cNvPr id="7" name="Picture 4" descr="C:\Documents and Settings\All Users\Документы\2020-2021 уч.год\дидакт.пособие СКАЗКА\персонажи сказок\волк и семеро козлят\jacket_PNG8058.png"/>
          <p:cNvPicPr>
            <a:picLocks noChangeAspect="1" noChangeArrowheads="1"/>
          </p:cNvPicPr>
          <p:nvPr/>
        </p:nvPicPr>
        <p:blipFill>
          <a:blip r:embed="rId13" cstate="print"/>
          <a:srcRect r="143" b="-258"/>
          <a:stretch>
            <a:fillRect/>
          </a:stretch>
        </p:blipFill>
        <p:spPr bwMode="auto">
          <a:xfrm rot="943145">
            <a:off x="7384781" y="3934073"/>
            <a:ext cx="636890" cy="777459"/>
          </a:xfrm>
          <a:prstGeom prst="rect">
            <a:avLst/>
          </a:prstGeom>
          <a:noFill/>
        </p:spPr>
      </p:pic>
      <p:pic>
        <p:nvPicPr>
          <p:cNvPr id="9" name="Picture 8" descr="C:\Documents and Settings\All Users\Документы\2020-2021 уч.год\дидакт.пособие СКАЗКА\персонажи сказок\волк и семеро козлят\toys_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4714884"/>
            <a:ext cx="824151" cy="789928"/>
          </a:xfrm>
          <a:prstGeom prst="rect">
            <a:avLst/>
          </a:prstGeom>
          <a:noFill/>
        </p:spPr>
      </p:pic>
      <p:pic>
        <p:nvPicPr>
          <p:cNvPr id="1034" name="Picture 10" descr="C:\Documents and Settings\All Users\Документы\2020-2021 уч.год\дидакт.пособие СКАЗКА\персонажи сказок\волк и семеро козлят\toys_27.png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29322" y="3571876"/>
            <a:ext cx="642942" cy="720000"/>
          </a:xfrm>
          <a:prstGeom prst="rect">
            <a:avLst/>
          </a:prstGeom>
          <a:noFill/>
        </p:spPr>
      </p:pic>
      <p:pic>
        <p:nvPicPr>
          <p:cNvPr id="1035" name="Picture 11" descr="C:\Documents and Settings\All Users\Документы\2020-2021 уч.год\дидакт.пособие СКАЗКА\персонажи сказок\волк и семеро козлят\toys_35.png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43834" y="1571612"/>
            <a:ext cx="502876" cy="720000"/>
          </a:xfrm>
          <a:prstGeom prst="rect">
            <a:avLst/>
          </a:prstGeom>
          <a:noFill/>
        </p:spPr>
      </p:pic>
      <p:pic>
        <p:nvPicPr>
          <p:cNvPr id="11" name="Picture 12" descr="C:\Documents and Settings\All Users\Документы\2020-2021 уч.год\дидакт.пособие СКАЗКА\персонажи сказок\волк и семеро козлят\plate-clip-art-20.png"/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14876" y="2428868"/>
            <a:ext cx="720000" cy="357190"/>
          </a:xfrm>
          <a:prstGeom prst="rect">
            <a:avLst/>
          </a:prstGeom>
          <a:noFill/>
        </p:spPr>
      </p:pic>
      <p:pic>
        <p:nvPicPr>
          <p:cNvPr id="31" name="Picture 14" descr="C:\Documents and Settings\All Users\Документы\2020-2021 уч.год\дидакт.пособие СКАЗКА\персонажи сказок\волк и семеро козлят\spoon-clip-art-1.png"/>
          <p:cNvPicPr preferRelativeResize="0"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9190" y="2357430"/>
            <a:ext cx="671400" cy="333324"/>
          </a:xfrm>
          <a:prstGeom prst="rect">
            <a:avLst/>
          </a:prstGeom>
          <a:noFill/>
        </p:spPr>
      </p:pic>
      <p:pic>
        <p:nvPicPr>
          <p:cNvPr id="32" name="Picture 14" descr="C:\Documents and Settings\All Users\Документы\2020-2021 уч.год\дидакт.пособие СКАЗКА\персонажи сказок\волк и семеро козлят\spoon-clip-art-1.png"/>
          <p:cNvPicPr preferRelativeResize="0"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531361">
            <a:off x="4749764" y="2309246"/>
            <a:ext cx="671400" cy="333324"/>
          </a:xfrm>
          <a:prstGeom prst="rect">
            <a:avLst/>
          </a:prstGeom>
          <a:noFill/>
        </p:spPr>
      </p:pic>
      <p:pic>
        <p:nvPicPr>
          <p:cNvPr id="33" name="Picture 14" descr="C:\Documents and Settings\All Users\Документы\2020-2021 уч.год\дидакт.пособие СКАЗКА\персонажи сказок\волк и семеро козлят\spoon-clip-art-1.png"/>
          <p:cNvPicPr preferRelativeResize="0"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15140" y="3929066"/>
            <a:ext cx="671400" cy="333324"/>
          </a:xfrm>
          <a:prstGeom prst="rect">
            <a:avLst/>
          </a:prstGeom>
          <a:noFill/>
        </p:spPr>
      </p:pic>
      <p:pic>
        <p:nvPicPr>
          <p:cNvPr id="1039" name="Picture 15" descr="C:\Documents and Settings\Super\Мои документы\лошадка 1.png"/>
          <p:cNvPicPr preferRelativeResize="0"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86182" y="2857496"/>
            <a:ext cx="1440000" cy="1080000"/>
          </a:xfrm>
          <a:prstGeom prst="rect">
            <a:avLst/>
          </a:prstGeom>
          <a:noFill/>
        </p:spPr>
      </p:pic>
      <p:pic>
        <p:nvPicPr>
          <p:cNvPr id="1038" name="Picture 14" descr="C:\Documents and Settings\All Users\Документы\2020-2021 уч.год\дидакт.пособие СКАЗКА\персонажи сказок\волк и семеро козлят\kettle-clip-art-7.png"/>
          <p:cNvPicPr preferRelativeResize="0"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43900" y="2571744"/>
            <a:ext cx="642941" cy="500065"/>
          </a:xfrm>
          <a:prstGeom prst="rect">
            <a:avLst/>
          </a:prstGeom>
          <a:noFill/>
        </p:spPr>
      </p:pic>
      <p:pic>
        <p:nvPicPr>
          <p:cNvPr id="19" name="Picture 13" descr="C:\Documents and Settings\All Users\Документы\2020-2021 уч.год\дидакт.пособие СКАЗКА\персонажи сказок\волк и семеро козлят\cup-clip-art-4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6929454" y="714356"/>
            <a:ext cx="571504" cy="357190"/>
          </a:xfrm>
          <a:prstGeom prst="rect">
            <a:avLst/>
          </a:prstGeom>
          <a:noFill/>
        </p:spPr>
      </p:pic>
      <p:pic>
        <p:nvPicPr>
          <p:cNvPr id="20" name="Picture 13" descr="C:\Documents and Settings\All Users\Документы\2020-2021 уч.год\дидакт.пособие СКАЗКА\персонажи сказок\волк и семеро козлят\cup-clip-art-4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5429256" y="2357430"/>
            <a:ext cx="571504" cy="357190"/>
          </a:xfrm>
          <a:prstGeom prst="rect">
            <a:avLst/>
          </a:prstGeom>
          <a:noFill/>
        </p:spPr>
      </p:pic>
      <p:pic>
        <p:nvPicPr>
          <p:cNvPr id="17" name="Picture 13" descr="C:\Documents and Settings\All Users\Документы\2020-2021 уч.год\дидакт.пособие СКАЗКА\персонажи сказок\волк и семеро козлят\cup-clip-art-4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857224" y="4071942"/>
            <a:ext cx="571504" cy="357190"/>
          </a:xfrm>
          <a:prstGeom prst="rect">
            <a:avLst/>
          </a:prstGeom>
          <a:noFill/>
        </p:spPr>
      </p:pic>
      <p:pic>
        <p:nvPicPr>
          <p:cNvPr id="1037" name="Picture 13" descr="C:\Documents and Settings\All Users\Документы\2020-2021 уч.год\дидакт.пособие СКАЗКА\персонажи сказок\волк и семеро козлят\cup-clip-art-4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428596" y="4000504"/>
            <a:ext cx="571504" cy="357190"/>
          </a:xfrm>
          <a:prstGeom prst="rect">
            <a:avLst/>
          </a:prstGeom>
          <a:noFill/>
        </p:spPr>
      </p:pic>
      <p:pic>
        <p:nvPicPr>
          <p:cNvPr id="18" name="Picture 13" descr="C:\Documents and Settings\All Users\Документы\2020-2021 уч.год\дидакт.пособие СКАЗКА\персонажи сказок\волк и семеро козлят\cup-clip-art-4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14348" y="5072074"/>
            <a:ext cx="571504" cy="357190"/>
          </a:xfrm>
          <a:prstGeom prst="rect">
            <a:avLst/>
          </a:prstGeom>
          <a:noFill/>
        </p:spPr>
      </p:pic>
      <p:pic>
        <p:nvPicPr>
          <p:cNvPr id="1033" name="Picture 9" descr="C:\Documents and Settings\All Users\Документы\2020-2021 уч.год\дидакт.пособие СКАЗКА\персонажи сказок\волк и семеро козлят\jeans_PNG5745.png"/>
          <p:cNvPicPr>
            <a:picLocks noChangeAspect="1" noChangeArrowheads="1"/>
          </p:cNvPicPr>
          <p:nvPr/>
        </p:nvPicPr>
        <p:blipFill>
          <a:blip r:embed="rId22" cstate="print"/>
          <a:srcRect r="-27"/>
          <a:stretch>
            <a:fillRect/>
          </a:stretch>
        </p:blipFill>
        <p:spPr bwMode="auto">
          <a:xfrm rot="5400000" flipV="1">
            <a:off x="2428856" y="3643318"/>
            <a:ext cx="428628" cy="1143000"/>
          </a:xfrm>
          <a:prstGeom prst="rect">
            <a:avLst/>
          </a:prstGeom>
          <a:noFill/>
        </p:spPr>
      </p:pic>
      <p:pic>
        <p:nvPicPr>
          <p:cNvPr id="1036" name="Picture 12" descr="C:\Documents and Settings\All Users\Документы\2020-2021 уч.год\дидакт.пособие СКАЗКА\персонажи сказок\волк и семеро козлят\cooking-pan-clip-art-5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57422" y="5429264"/>
            <a:ext cx="928694" cy="571504"/>
          </a:xfrm>
          <a:prstGeom prst="rect">
            <a:avLst/>
          </a:prstGeom>
          <a:noFill/>
        </p:spPr>
      </p:pic>
      <p:pic>
        <p:nvPicPr>
          <p:cNvPr id="10" name="Picture 9" descr="C:\Documents and Settings\All Users\Документы\2020-2021 уч.год\дидакт.пособие СКАЗКА\персонажи сказок\волк и семеро козлят\toys_16.png"/>
          <p:cNvPicPr preferRelativeResize="0"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14480" y="1071546"/>
            <a:ext cx="360000" cy="72000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000760" y="5715016"/>
            <a:ext cx="164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- Игрушки</a:t>
            </a:r>
          </a:p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Посуда - </a:t>
            </a:r>
          </a:p>
          <a:p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 - Одежда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5" name="Пятно 1 34"/>
          <p:cNvSpPr/>
          <p:nvPr/>
        </p:nvSpPr>
        <p:spPr>
          <a:xfrm>
            <a:off x="5528404" y="5500702"/>
            <a:ext cx="571504" cy="64294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ятно 1 35"/>
          <p:cNvSpPr/>
          <p:nvPr/>
        </p:nvSpPr>
        <p:spPr>
          <a:xfrm>
            <a:off x="7199188" y="5857892"/>
            <a:ext cx="571504" cy="64294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ятно 1 36"/>
          <p:cNvSpPr/>
          <p:nvPr/>
        </p:nvSpPr>
        <p:spPr>
          <a:xfrm>
            <a:off x="5558277" y="6143644"/>
            <a:ext cx="571504" cy="64294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4.62428E-7 L -0.61424 0.31468 " pathEditMode="relative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1676E-6 L -0.66268 0.3019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1329E-6 L 0.09601 0.448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4046E-6 L -0.55122 0.16763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7 L -0.20469 0.40901 " pathEditMode="relative" ptsTypes="AA">
                                      <p:cBhvr>
                                        <p:cTn id="2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27168E-6 L -0.58282 -0.43005 " pathEditMode="relative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86127E-6 L -0.38576 -0.188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6069E-6 L -0.37795 -0.20971 " pathEditMode="relative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6069E-6 L -0.37014 -0.13641 " pathEditMode="relative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7168E-6 L -0.15747 -0.56624 " pathEditMode="relative" ptsTypes="AA">
                                      <p:cBhvr>
                                        <p:cTn id="4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27746E-6 L -0.20486 0.14682 " pathEditMode="relative" ptsTypes="AA">
                                      <p:cBhvr>
                                        <p:cTn id="4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13873E-6 L 0.04722 0.4511 " pathEditMode="relative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457E-6 L 0.16528 0.24138 " pathEditMode="relative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821E-7 L 0.63472 -0.149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7457E-6 L 0.55121 -0.02081 " pathEditMode="relative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22543E-6 L 0.51979 -0.0104 " pathEditMode="relative" ptsTypes="AA">
                                      <p:cBhvr>
                                        <p:cTn id="6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9191E-6 L 0.29132 -0.12602 " pathEditMode="relative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457E-6 L 0.0158 -0.39861 " pathEditMode="relative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86127E-6 L 0.38594 0.03144 " pathEditMode="relative" ptsTypes="AA">
                                      <p:cBhvr>
                                        <p:cTn id="7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14451E-6 L 0.54341 -0.48254 " pathEditMode="relative" ptsTypes="AA">
                                      <p:cBhvr>
                                        <p:cTn id="8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89017E-6 L 0.79532 0.04185 " pathEditMode="relative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91908E-6 L 0.5434 0.03168 " pathEditMode="relative" ptsTypes="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001024" y="614364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786710" y="6143644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ll Users\Документы\2020-2021 уч.год\дидакт.пособие СКАЗКА\персонажи сказок\волк и семеро козлят\волк_DoV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1643074" cy="183832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214422"/>
            <a:ext cx="142875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r="36" b="-83"/>
          <a:stretch>
            <a:fillRect/>
          </a:stretch>
        </p:blipFill>
        <p:spPr bwMode="auto">
          <a:xfrm>
            <a:off x="4429124" y="1285860"/>
            <a:ext cx="21093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214422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14348" y="242808"/>
            <a:ext cx="800105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Угадай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какие чувства испытывают персонажи сказки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34" name="Picture 10" descr="C:\Documents and Settings\All Users\Документы\2020-2021 уч.год\дидакт.пособие СКАЗКА\персонажи сказок\волк и семеро козлят\ооооо (3).pn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143380"/>
            <a:ext cx="2357454" cy="1785950"/>
          </a:xfrm>
          <a:prstGeom prst="rect">
            <a:avLst/>
          </a:prstGeom>
          <a:noFill/>
        </p:spPr>
      </p:pic>
      <p:pic>
        <p:nvPicPr>
          <p:cNvPr id="1040" name="Picture 16" descr="C:\Documents and Settings\All Users\Документы\2020-2021 уч.год\дидакт.пособие СКАЗКА\персонажи сказок\волк и семеро козлят\smay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071942"/>
            <a:ext cx="1785950" cy="1928826"/>
          </a:xfrm>
          <a:prstGeom prst="rect">
            <a:avLst/>
          </a:prstGeom>
          <a:noFill/>
        </p:spPr>
      </p:pic>
      <p:pic>
        <p:nvPicPr>
          <p:cNvPr id="3" name="Picture 2" descr="C:\Documents and Settings\All Users\Документы\2020-2021 уч.год\дидакт.пособие СКАЗКА\персонажи сказок\волк и семеро козлят\smiley_PNG1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143380"/>
            <a:ext cx="1785949" cy="1757362"/>
          </a:xfrm>
          <a:prstGeom prst="rect">
            <a:avLst/>
          </a:prstGeom>
          <a:noFill/>
        </p:spPr>
      </p:pic>
      <p:pic>
        <p:nvPicPr>
          <p:cNvPr id="5" name="Picture 3" descr="C:\Documents and Settings\All Users\Документы\2020-2021 уч.год\дидакт.пособие СКАЗКА\персонажи сказок\волк и семеро козлят\ugrumyy-smay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4143380"/>
            <a:ext cx="1809736" cy="1809736"/>
          </a:xfrm>
          <a:prstGeom prst="rect">
            <a:avLst/>
          </a:prstGeom>
          <a:noFill/>
        </p:spPr>
      </p:pic>
      <p:pic>
        <p:nvPicPr>
          <p:cNvPr id="15" name="Picture 10" descr="C:\Documents and Settings\All Users\Документы\2020-2021 уч.год\дидакт.пособие СКАЗКА\персонажи сказок\волк и семеро козлят\ооооо (3).pn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214818"/>
            <a:ext cx="2357454" cy="1785950"/>
          </a:xfrm>
          <a:prstGeom prst="rect">
            <a:avLst/>
          </a:prstGeom>
          <a:noFill/>
        </p:spPr>
      </p:pic>
      <p:sp>
        <p:nvSpPr>
          <p:cNvPr id="14" name="Пятно 1 13"/>
          <p:cNvSpPr/>
          <p:nvPr/>
        </p:nvSpPr>
        <p:spPr>
          <a:xfrm>
            <a:off x="1000100" y="642918"/>
            <a:ext cx="642942" cy="78581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3428992" y="642918"/>
            <a:ext cx="642942" cy="78581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5857884" y="642918"/>
            <a:ext cx="642942" cy="78581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8143900" y="785794"/>
            <a:ext cx="642942" cy="78581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6941 -0.391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22222E-6 L -0.24409 -0.37801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0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8455 -0.496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1007 -0.360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8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7257 -0.379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72396" y="5857892"/>
            <a:ext cx="1000132" cy="6429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6572264" y="285728"/>
            <a:ext cx="2500330" cy="10001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  <a:hlinkClick r:id="rId3" action="ppaction://hlinksldjump"/>
              </a:rPr>
              <a:t>Где Машенька нашла домик ?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6643702" y="1571612"/>
            <a:ext cx="2357454" cy="11430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  <a:hlinkClick r:id="rId3" action="ppaction://hlinksldjump"/>
              </a:rPr>
              <a:t>Чья похлебка понравилась Машеньке больше всего?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6786578" y="2928934"/>
            <a:ext cx="2214578" cy="11430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  <a:hlinkClick r:id="rId3" action="ppaction://hlinksldjump"/>
              </a:rPr>
              <a:t>Что сломала Машенька?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143512"/>
            <a:ext cx="635798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Сказка «Три медведя» учит быть воспитанным, вежливым, добрым. Учит не брать без спросу чужие вещи и тем более не ломать их. Учит не гулять по лесу одним. 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6209029" cy="4643470"/>
          </a:xfrm>
          <a:prstGeom prst="rect">
            <a:avLst/>
          </a:prstGeom>
        </p:spPr>
      </p:pic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6643702" y="4214818"/>
            <a:ext cx="2286016" cy="11430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  <a:hlinkClick r:id="rId3" action="ppaction://hlinksldjump"/>
              </a:rPr>
              <a:t>Как Машенька убежала от медведей?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910" y="428604"/>
            <a:ext cx="5429288" cy="44291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5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?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Что это за сказка?</a:t>
            </a:r>
          </a:p>
          <a:p>
            <a:pPr algn="ctr"/>
            <a:endParaRPr lang="ru-RU" sz="150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358082" y="5857892"/>
            <a:ext cx="1143008" cy="6429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857232"/>
            <a:ext cx="3357586" cy="2753221"/>
          </a:xfrm>
          <a:prstGeom prst="rect">
            <a:avLst/>
          </a:prstGeom>
        </p:spPr>
      </p:pic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2571736" y="214290"/>
            <a:ext cx="2500330" cy="7858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  <a:hlinkClick r:id="rId5" action="ppaction://hlinksldjump"/>
              </a:rPr>
              <a:t>Где Машенька нашла домик ?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1.jpg"/>
          <p:cNvPicPr>
            <a:picLocks noChangeAspect="1"/>
          </p:cNvPicPr>
          <p:nvPr/>
        </p:nvPicPr>
        <p:blipFill>
          <a:blip r:embed="rId6" cstate="print"/>
          <a:srcRect r="310" b="-52"/>
          <a:stretch>
            <a:fillRect/>
          </a:stretch>
        </p:blipFill>
        <p:spPr>
          <a:xfrm>
            <a:off x="5143504" y="428604"/>
            <a:ext cx="1834061" cy="2643206"/>
          </a:xfrm>
          <a:prstGeom prst="rect">
            <a:avLst/>
          </a:prstGeom>
        </p:spPr>
      </p:pic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6286512" y="214290"/>
            <a:ext cx="2571768" cy="9286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  <a:hlinkClick r:id="rId8" action="ppaction://hlinksldjump"/>
              </a:rPr>
              <a:t>Чья похлебка понравилась Машеньке больше всего?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4071942"/>
            <a:ext cx="3214710" cy="2357454"/>
          </a:xfrm>
          <a:prstGeom prst="rect">
            <a:avLst/>
          </a:prstGeom>
        </p:spPr>
      </p:pic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2643174" y="3714752"/>
            <a:ext cx="2214578" cy="8572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  <a:hlinkClick r:id="rId7" action="ppaction://hlinksldjump"/>
              </a:rPr>
              <a:t>Что сломала Машенька?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4572000" y="3929066"/>
            <a:ext cx="3071834" cy="2071702"/>
          </a:xfrm>
          <a:prstGeom prst="rect">
            <a:avLst/>
          </a:prstGeom>
        </p:spPr>
      </p:pic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6643702" y="3071810"/>
            <a:ext cx="2286016" cy="9286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  <a:hlinkClick r:id="rId11" action="ppaction://hlinksldjump"/>
              </a:rPr>
              <a:t>Как Машенька убежала от медведей?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0141" y="4714884"/>
            <a:ext cx="615645" cy="1956122"/>
            <a:chOff x="142845" y="4759026"/>
            <a:chExt cx="615645" cy="19561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3" name="Половина рамки 12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Половина рамки 13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572396" y="5929330"/>
            <a:ext cx="1214446" cy="6429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6050" y="357166"/>
            <a:ext cx="5833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Сказочный лабиринт</a:t>
            </a:r>
          </a:p>
          <a:p>
            <a:pPr algn="ctr"/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Помоги Маше убежать от медведей</a:t>
            </a:r>
            <a:endParaRPr lang="ru-RU" sz="2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C:\Documents and Settings\All Users\Документы\2020-2021 уч.год\дидакт.пособие СКАЗКА\персонажи сказок\рабочая тетрадь 3-4 года\теремок\002-2.jpg"/>
          <p:cNvPicPr>
            <a:picLocks noChangeAspect="1" noChangeArrowheads="1"/>
          </p:cNvPicPr>
          <p:nvPr/>
        </p:nvPicPr>
        <p:blipFill>
          <a:blip r:embed="rId3" cstate="print"/>
          <a:srcRect r="-1" b="-1"/>
          <a:stretch>
            <a:fillRect/>
          </a:stretch>
        </p:blipFill>
        <p:spPr bwMode="auto">
          <a:xfrm>
            <a:off x="2357422" y="1500174"/>
            <a:ext cx="4572032" cy="485778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0859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Documents and Settings\All Users\Документы\2020-2021 уч.год\дидакт.пособие СКАЗКА\персонажи сказок\рабочая тетрадь 3-4 года\теремок\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285860"/>
            <a:ext cx="1857388" cy="171451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7215206" y="1214422"/>
            <a:ext cx="428628" cy="3571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429000"/>
            <a:ext cx="18573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олилиния 10"/>
          <p:cNvSpPr/>
          <p:nvPr/>
        </p:nvSpPr>
        <p:spPr>
          <a:xfrm>
            <a:off x="2374900" y="2878970"/>
            <a:ext cx="4826000" cy="3196677"/>
          </a:xfrm>
          <a:custGeom>
            <a:avLst/>
            <a:gdLst>
              <a:gd name="connsiteX0" fmla="*/ 0 w 4826000"/>
              <a:gd name="connsiteY0" fmla="*/ 1781930 h 3196677"/>
              <a:gd name="connsiteX1" fmla="*/ 228600 w 4826000"/>
              <a:gd name="connsiteY1" fmla="*/ 1769230 h 3196677"/>
              <a:gd name="connsiteX2" fmla="*/ 342900 w 4826000"/>
              <a:gd name="connsiteY2" fmla="*/ 1769230 h 3196677"/>
              <a:gd name="connsiteX3" fmla="*/ 355600 w 4826000"/>
              <a:gd name="connsiteY3" fmla="*/ 2264530 h 3196677"/>
              <a:gd name="connsiteX4" fmla="*/ 368300 w 4826000"/>
              <a:gd name="connsiteY4" fmla="*/ 2328030 h 3196677"/>
              <a:gd name="connsiteX5" fmla="*/ 393700 w 4826000"/>
              <a:gd name="connsiteY5" fmla="*/ 2493130 h 3196677"/>
              <a:gd name="connsiteX6" fmla="*/ 381000 w 4826000"/>
              <a:gd name="connsiteY6" fmla="*/ 3140830 h 3196677"/>
              <a:gd name="connsiteX7" fmla="*/ 469900 w 4826000"/>
              <a:gd name="connsiteY7" fmla="*/ 3153530 h 3196677"/>
              <a:gd name="connsiteX8" fmla="*/ 685800 w 4826000"/>
              <a:gd name="connsiteY8" fmla="*/ 3140830 h 3196677"/>
              <a:gd name="connsiteX9" fmla="*/ 723900 w 4826000"/>
              <a:gd name="connsiteY9" fmla="*/ 3128130 h 3196677"/>
              <a:gd name="connsiteX10" fmla="*/ 698500 w 4826000"/>
              <a:gd name="connsiteY10" fmla="*/ 2836030 h 3196677"/>
              <a:gd name="connsiteX11" fmla="*/ 711200 w 4826000"/>
              <a:gd name="connsiteY11" fmla="*/ 2010530 h 3196677"/>
              <a:gd name="connsiteX12" fmla="*/ 723900 w 4826000"/>
              <a:gd name="connsiteY12" fmla="*/ 1934330 h 3196677"/>
              <a:gd name="connsiteX13" fmla="*/ 736600 w 4826000"/>
              <a:gd name="connsiteY13" fmla="*/ 1781930 h 3196677"/>
              <a:gd name="connsiteX14" fmla="*/ 749300 w 4826000"/>
              <a:gd name="connsiteY14" fmla="*/ 1731130 h 3196677"/>
              <a:gd name="connsiteX15" fmla="*/ 939800 w 4826000"/>
              <a:gd name="connsiteY15" fmla="*/ 1718430 h 3196677"/>
              <a:gd name="connsiteX16" fmla="*/ 1003300 w 4826000"/>
              <a:gd name="connsiteY16" fmla="*/ 1705730 h 3196677"/>
              <a:gd name="connsiteX17" fmla="*/ 1041400 w 4826000"/>
              <a:gd name="connsiteY17" fmla="*/ 1693030 h 3196677"/>
              <a:gd name="connsiteX18" fmla="*/ 1130300 w 4826000"/>
              <a:gd name="connsiteY18" fmla="*/ 1680330 h 3196677"/>
              <a:gd name="connsiteX19" fmla="*/ 1816100 w 4826000"/>
              <a:gd name="connsiteY19" fmla="*/ 1654930 h 3196677"/>
              <a:gd name="connsiteX20" fmla="*/ 1993900 w 4826000"/>
              <a:gd name="connsiteY20" fmla="*/ 1642230 h 3196677"/>
              <a:gd name="connsiteX21" fmla="*/ 2209800 w 4826000"/>
              <a:gd name="connsiteY21" fmla="*/ 1629530 h 3196677"/>
              <a:gd name="connsiteX22" fmla="*/ 2286000 w 4826000"/>
              <a:gd name="connsiteY22" fmla="*/ 1566030 h 3196677"/>
              <a:gd name="connsiteX23" fmla="*/ 2298700 w 4826000"/>
              <a:gd name="connsiteY23" fmla="*/ 664330 h 3196677"/>
              <a:gd name="connsiteX24" fmla="*/ 2336800 w 4826000"/>
              <a:gd name="connsiteY24" fmla="*/ 651630 h 3196677"/>
              <a:gd name="connsiteX25" fmla="*/ 2413000 w 4826000"/>
              <a:gd name="connsiteY25" fmla="*/ 638930 h 3196677"/>
              <a:gd name="connsiteX26" fmla="*/ 2527300 w 4826000"/>
              <a:gd name="connsiteY26" fmla="*/ 613530 h 3196677"/>
              <a:gd name="connsiteX27" fmla="*/ 2565400 w 4826000"/>
              <a:gd name="connsiteY27" fmla="*/ 600830 h 3196677"/>
              <a:gd name="connsiteX28" fmla="*/ 2654300 w 4826000"/>
              <a:gd name="connsiteY28" fmla="*/ 613530 h 3196677"/>
              <a:gd name="connsiteX29" fmla="*/ 2667000 w 4826000"/>
              <a:gd name="connsiteY29" fmla="*/ 651630 h 3196677"/>
              <a:gd name="connsiteX30" fmla="*/ 2679700 w 4826000"/>
              <a:gd name="connsiteY30" fmla="*/ 1667630 h 3196677"/>
              <a:gd name="connsiteX31" fmla="*/ 2705100 w 4826000"/>
              <a:gd name="connsiteY31" fmla="*/ 1883530 h 3196677"/>
              <a:gd name="connsiteX32" fmla="*/ 2730500 w 4826000"/>
              <a:gd name="connsiteY32" fmla="*/ 2010530 h 3196677"/>
              <a:gd name="connsiteX33" fmla="*/ 2717800 w 4826000"/>
              <a:gd name="connsiteY33" fmla="*/ 2162930 h 3196677"/>
              <a:gd name="connsiteX34" fmla="*/ 2679700 w 4826000"/>
              <a:gd name="connsiteY34" fmla="*/ 2188330 h 3196677"/>
              <a:gd name="connsiteX35" fmla="*/ 2641600 w 4826000"/>
              <a:gd name="connsiteY35" fmla="*/ 2201030 h 3196677"/>
              <a:gd name="connsiteX36" fmla="*/ 2451100 w 4826000"/>
              <a:gd name="connsiteY36" fmla="*/ 2226430 h 3196677"/>
              <a:gd name="connsiteX37" fmla="*/ 2438400 w 4826000"/>
              <a:gd name="connsiteY37" fmla="*/ 2264530 h 3196677"/>
              <a:gd name="connsiteX38" fmla="*/ 2438400 w 4826000"/>
              <a:gd name="connsiteY38" fmla="*/ 2696330 h 3196677"/>
              <a:gd name="connsiteX39" fmla="*/ 2527300 w 4826000"/>
              <a:gd name="connsiteY39" fmla="*/ 2683630 h 3196677"/>
              <a:gd name="connsiteX40" fmla="*/ 2578100 w 4826000"/>
              <a:gd name="connsiteY40" fmla="*/ 2670930 h 3196677"/>
              <a:gd name="connsiteX41" fmla="*/ 2667000 w 4826000"/>
              <a:gd name="connsiteY41" fmla="*/ 2658230 h 3196677"/>
              <a:gd name="connsiteX42" fmla="*/ 2717800 w 4826000"/>
              <a:gd name="connsiteY42" fmla="*/ 2645530 h 3196677"/>
              <a:gd name="connsiteX43" fmla="*/ 2794000 w 4826000"/>
              <a:gd name="connsiteY43" fmla="*/ 2620130 h 3196677"/>
              <a:gd name="connsiteX44" fmla="*/ 3225800 w 4826000"/>
              <a:gd name="connsiteY44" fmla="*/ 2594730 h 3196677"/>
              <a:gd name="connsiteX45" fmla="*/ 3213100 w 4826000"/>
              <a:gd name="connsiteY45" fmla="*/ 2429630 h 3196677"/>
              <a:gd name="connsiteX46" fmla="*/ 3187700 w 4826000"/>
              <a:gd name="connsiteY46" fmla="*/ 2391530 h 3196677"/>
              <a:gd name="connsiteX47" fmla="*/ 3162300 w 4826000"/>
              <a:gd name="connsiteY47" fmla="*/ 2315330 h 3196677"/>
              <a:gd name="connsiteX48" fmla="*/ 3124200 w 4826000"/>
              <a:gd name="connsiteY48" fmla="*/ 2239130 h 3196677"/>
              <a:gd name="connsiteX49" fmla="*/ 3098800 w 4826000"/>
              <a:gd name="connsiteY49" fmla="*/ 2112130 h 3196677"/>
              <a:gd name="connsiteX50" fmla="*/ 3086100 w 4826000"/>
              <a:gd name="connsiteY50" fmla="*/ 2074030 h 3196677"/>
              <a:gd name="connsiteX51" fmla="*/ 3098800 w 4826000"/>
              <a:gd name="connsiteY51" fmla="*/ 880230 h 3196677"/>
              <a:gd name="connsiteX52" fmla="*/ 3111500 w 4826000"/>
              <a:gd name="connsiteY52" fmla="*/ 689730 h 3196677"/>
              <a:gd name="connsiteX53" fmla="*/ 3187700 w 4826000"/>
              <a:gd name="connsiteY53" fmla="*/ 613530 h 3196677"/>
              <a:gd name="connsiteX54" fmla="*/ 3225800 w 4826000"/>
              <a:gd name="connsiteY54" fmla="*/ 600830 h 3196677"/>
              <a:gd name="connsiteX55" fmla="*/ 3886200 w 4826000"/>
              <a:gd name="connsiteY55" fmla="*/ 588130 h 3196677"/>
              <a:gd name="connsiteX56" fmla="*/ 3937000 w 4826000"/>
              <a:gd name="connsiteY56" fmla="*/ 194430 h 3196677"/>
              <a:gd name="connsiteX57" fmla="*/ 3949700 w 4826000"/>
              <a:gd name="connsiteY57" fmla="*/ 156330 h 3196677"/>
              <a:gd name="connsiteX58" fmla="*/ 3975100 w 4826000"/>
              <a:gd name="connsiteY58" fmla="*/ 118230 h 3196677"/>
              <a:gd name="connsiteX59" fmla="*/ 4178300 w 4826000"/>
              <a:gd name="connsiteY59" fmla="*/ 42030 h 3196677"/>
              <a:gd name="connsiteX60" fmla="*/ 4292600 w 4826000"/>
              <a:gd name="connsiteY60" fmla="*/ 16630 h 3196677"/>
              <a:gd name="connsiteX61" fmla="*/ 4330700 w 4826000"/>
              <a:gd name="connsiteY61" fmla="*/ 3930 h 3196677"/>
              <a:gd name="connsiteX62" fmla="*/ 4826000 w 4826000"/>
              <a:gd name="connsiteY62" fmla="*/ 3930 h 31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826000" h="3196677">
                <a:moveTo>
                  <a:pt x="0" y="1781930"/>
                </a:moveTo>
                <a:cubicBezTo>
                  <a:pt x="76200" y="1777697"/>
                  <a:pt x="152569" y="1775841"/>
                  <a:pt x="228600" y="1769230"/>
                </a:cubicBezTo>
                <a:cubicBezTo>
                  <a:pt x="336261" y="1759868"/>
                  <a:pt x="249290" y="1745827"/>
                  <a:pt x="342900" y="1769230"/>
                </a:cubicBezTo>
                <a:cubicBezTo>
                  <a:pt x="347133" y="1934330"/>
                  <a:pt x="348101" y="2099546"/>
                  <a:pt x="355600" y="2264530"/>
                </a:cubicBezTo>
                <a:cubicBezTo>
                  <a:pt x="356580" y="2286094"/>
                  <a:pt x="365247" y="2306661"/>
                  <a:pt x="368300" y="2328030"/>
                </a:cubicBezTo>
                <a:cubicBezTo>
                  <a:pt x="392679" y="2498684"/>
                  <a:pt x="367262" y="2387380"/>
                  <a:pt x="393700" y="2493130"/>
                </a:cubicBezTo>
                <a:cubicBezTo>
                  <a:pt x="389467" y="2709030"/>
                  <a:pt x="368796" y="2925234"/>
                  <a:pt x="381000" y="3140830"/>
                </a:cubicBezTo>
                <a:cubicBezTo>
                  <a:pt x="384161" y="3196677"/>
                  <a:pt x="455992" y="3154921"/>
                  <a:pt x="469900" y="3153530"/>
                </a:cubicBezTo>
                <a:cubicBezTo>
                  <a:pt x="541633" y="3146357"/>
                  <a:pt x="613833" y="3145063"/>
                  <a:pt x="685800" y="3140830"/>
                </a:cubicBezTo>
                <a:cubicBezTo>
                  <a:pt x="698500" y="3136597"/>
                  <a:pt x="722336" y="3141425"/>
                  <a:pt x="723900" y="3128130"/>
                </a:cubicBezTo>
                <a:cubicBezTo>
                  <a:pt x="732358" y="3056234"/>
                  <a:pt x="710641" y="2921020"/>
                  <a:pt x="698500" y="2836030"/>
                </a:cubicBezTo>
                <a:cubicBezTo>
                  <a:pt x="702733" y="2560863"/>
                  <a:pt x="703451" y="2285620"/>
                  <a:pt x="711200" y="2010530"/>
                </a:cubicBezTo>
                <a:cubicBezTo>
                  <a:pt x="711925" y="1984790"/>
                  <a:pt x="721056" y="1959923"/>
                  <a:pt x="723900" y="1934330"/>
                </a:cubicBezTo>
                <a:cubicBezTo>
                  <a:pt x="729529" y="1883666"/>
                  <a:pt x="730277" y="1832512"/>
                  <a:pt x="736600" y="1781930"/>
                </a:cubicBezTo>
                <a:cubicBezTo>
                  <a:pt x="738765" y="1764610"/>
                  <a:pt x="732640" y="1736336"/>
                  <a:pt x="749300" y="1731130"/>
                </a:cubicBezTo>
                <a:cubicBezTo>
                  <a:pt x="810044" y="1712147"/>
                  <a:pt x="876300" y="1722663"/>
                  <a:pt x="939800" y="1718430"/>
                </a:cubicBezTo>
                <a:cubicBezTo>
                  <a:pt x="960967" y="1714197"/>
                  <a:pt x="982359" y="1710965"/>
                  <a:pt x="1003300" y="1705730"/>
                </a:cubicBezTo>
                <a:cubicBezTo>
                  <a:pt x="1016287" y="1702483"/>
                  <a:pt x="1028273" y="1695655"/>
                  <a:pt x="1041400" y="1693030"/>
                </a:cubicBezTo>
                <a:cubicBezTo>
                  <a:pt x="1070753" y="1687159"/>
                  <a:pt x="1100667" y="1684563"/>
                  <a:pt x="1130300" y="1680330"/>
                </a:cubicBezTo>
                <a:cubicBezTo>
                  <a:pt x="1374772" y="1598839"/>
                  <a:pt x="1130629" y="1676021"/>
                  <a:pt x="1816100" y="1654930"/>
                </a:cubicBezTo>
                <a:cubicBezTo>
                  <a:pt x="1875490" y="1653103"/>
                  <a:pt x="1934606" y="1646055"/>
                  <a:pt x="1993900" y="1642230"/>
                </a:cubicBezTo>
                <a:lnTo>
                  <a:pt x="2209800" y="1629530"/>
                </a:lnTo>
                <a:cubicBezTo>
                  <a:pt x="2250517" y="1619351"/>
                  <a:pt x="2283652" y="1624727"/>
                  <a:pt x="2286000" y="1566030"/>
                </a:cubicBezTo>
                <a:cubicBezTo>
                  <a:pt x="2298014" y="1265674"/>
                  <a:pt x="2282026" y="964464"/>
                  <a:pt x="2298700" y="664330"/>
                </a:cubicBezTo>
                <a:cubicBezTo>
                  <a:pt x="2299443" y="650964"/>
                  <a:pt x="2323732" y="654534"/>
                  <a:pt x="2336800" y="651630"/>
                </a:cubicBezTo>
                <a:cubicBezTo>
                  <a:pt x="2361937" y="646044"/>
                  <a:pt x="2387665" y="643536"/>
                  <a:pt x="2413000" y="638930"/>
                </a:cubicBezTo>
                <a:cubicBezTo>
                  <a:pt x="2449010" y="632383"/>
                  <a:pt x="2491627" y="623722"/>
                  <a:pt x="2527300" y="613530"/>
                </a:cubicBezTo>
                <a:cubicBezTo>
                  <a:pt x="2540172" y="609852"/>
                  <a:pt x="2552700" y="605063"/>
                  <a:pt x="2565400" y="600830"/>
                </a:cubicBezTo>
                <a:cubicBezTo>
                  <a:pt x="2595033" y="605063"/>
                  <a:pt x="2627526" y="600143"/>
                  <a:pt x="2654300" y="613530"/>
                </a:cubicBezTo>
                <a:cubicBezTo>
                  <a:pt x="2666274" y="619517"/>
                  <a:pt x="2666678" y="638247"/>
                  <a:pt x="2667000" y="651630"/>
                </a:cubicBezTo>
                <a:cubicBezTo>
                  <a:pt x="2675159" y="990225"/>
                  <a:pt x="2672339" y="1329017"/>
                  <a:pt x="2679700" y="1667630"/>
                </a:cubicBezTo>
                <a:cubicBezTo>
                  <a:pt x="2682688" y="1805065"/>
                  <a:pt x="2687275" y="1785490"/>
                  <a:pt x="2705100" y="1883530"/>
                </a:cubicBezTo>
                <a:cubicBezTo>
                  <a:pt x="2725859" y="1997706"/>
                  <a:pt x="2708037" y="1920677"/>
                  <a:pt x="2730500" y="2010530"/>
                </a:cubicBezTo>
                <a:cubicBezTo>
                  <a:pt x="2726267" y="2061330"/>
                  <a:pt x="2731804" y="2113915"/>
                  <a:pt x="2717800" y="2162930"/>
                </a:cubicBezTo>
                <a:cubicBezTo>
                  <a:pt x="2713607" y="2177606"/>
                  <a:pt x="2693352" y="2181504"/>
                  <a:pt x="2679700" y="2188330"/>
                </a:cubicBezTo>
                <a:cubicBezTo>
                  <a:pt x="2667726" y="2194317"/>
                  <a:pt x="2654472" y="2197352"/>
                  <a:pt x="2641600" y="2201030"/>
                </a:cubicBezTo>
                <a:cubicBezTo>
                  <a:pt x="2563067" y="2223468"/>
                  <a:pt x="2560954" y="2216443"/>
                  <a:pt x="2451100" y="2226430"/>
                </a:cubicBezTo>
                <a:cubicBezTo>
                  <a:pt x="2446867" y="2239130"/>
                  <a:pt x="2441647" y="2251543"/>
                  <a:pt x="2438400" y="2264530"/>
                </a:cubicBezTo>
                <a:cubicBezTo>
                  <a:pt x="2400494" y="2416153"/>
                  <a:pt x="2431301" y="2490446"/>
                  <a:pt x="2438400" y="2696330"/>
                </a:cubicBezTo>
                <a:cubicBezTo>
                  <a:pt x="2468033" y="2692097"/>
                  <a:pt x="2497849" y="2688985"/>
                  <a:pt x="2527300" y="2683630"/>
                </a:cubicBezTo>
                <a:cubicBezTo>
                  <a:pt x="2544473" y="2680508"/>
                  <a:pt x="2560927" y="2674052"/>
                  <a:pt x="2578100" y="2670930"/>
                </a:cubicBezTo>
                <a:cubicBezTo>
                  <a:pt x="2607551" y="2665575"/>
                  <a:pt x="2637549" y="2663585"/>
                  <a:pt x="2667000" y="2658230"/>
                </a:cubicBezTo>
                <a:cubicBezTo>
                  <a:pt x="2684173" y="2655108"/>
                  <a:pt x="2701082" y="2650546"/>
                  <a:pt x="2717800" y="2645530"/>
                </a:cubicBezTo>
                <a:cubicBezTo>
                  <a:pt x="2743445" y="2637837"/>
                  <a:pt x="2767263" y="2621537"/>
                  <a:pt x="2794000" y="2620130"/>
                </a:cubicBezTo>
                <a:cubicBezTo>
                  <a:pt x="3098853" y="2604085"/>
                  <a:pt x="2954934" y="2612788"/>
                  <a:pt x="3225800" y="2594730"/>
                </a:cubicBezTo>
                <a:cubicBezTo>
                  <a:pt x="3221567" y="2539697"/>
                  <a:pt x="3223272" y="2483881"/>
                  <a:pt x="3213100" y="2429630"/>
                </a:cubicBezTo>
                <a:cubicBezTo>
                  <a:pt x="3210287" y="2414628"/>
                  <a:pt x="3193899" y="2405478"/>
                  <a:pt x="3187700" y="2391530"/>
                </a:cubicBezTo>
                <a:cubicBezTo>
                  <a:pt x="3176826" y="2367064"/>
                  <a:pt x="3177152" y="2337607"/>
                  <a:pt x="3162300" y="2315330"/>
                </a:cubicBezTo>
                <a:cubicBezTo>
                  <a:pt x="3134470" y="2273585"/>
                  <a:pt x="3137345" y="2285138"/>
                  <a:pt x="3124200" y="2239130"/>
                </a:cubicBezTo>
                <a:cubicBezTo>
                  <a:pt x="3098897" y="2150569"/>
                  <a:pt x="3123749" y="2224400"/>
                  <a:pt x="3098800" y="2112130"/>
                </a:cubicBezTo>
                <a:cubicBezTo>
                  <a:pt x="3095896" y="2099062"/>
                  <a:pt x="3090333" y="2086730"/>
                  <a:pt x="3086100" y="2074030"/>
                </a:cubicBezTo>
                <a:cubicBezTo>
                  <a:pt x="3090333" y="1676097"/>
                  <a:pt x="3091499" y="1278119"/>
                  <a:pt x="3098800" y="880230"/>
                </a:cubicBezTo>
                <a:cubicBezTo>
                  <a:pt x="3099968" y="816600"/>
                  <a:pt x="3098389" y="752006"/>
                  <a:pt x="3111500" y="689730"/>
                </a:cubicBezTo>
                <a:cubicBezTo>
                  <a:pt x="3117737" y="660106"/>
                  <a:pt x="3161569" y="626595"/>
                  <a:pt x="3187700" y="613530"/>
                </a:cubicBezTo>
                <a:cubicBezTo>
                  <a:pt x="3199674" y="607543"/>
                  <a:pt x="3212422" y="601316"/>
                  <a:pt x="3225800" y="600830"/>
                </a:cubicBezTo>
                <a:cubicBezTo>
                  <a:pt x="3445829" y="592829"/>
                  <a:pt x="3666067" y="592363"/>
                  <a:pt x="3886200" y="588130"/>
                </a:cubicBezTo>
                <a:cubicBezTo>
                  <a:pt x="4009911" y="464419"/>
                  <a:pt x="3912158" y="579480"/>
                  <a:pt x="3937000" y="194430"/>
                </a:cubicBezTo>
                <a:cubicBezTo>
                  <a:pt x="3937862" y="181071"/>
                  <a:pt x="3943713" y="168304"/>
                  <a:pt x="3949700" y="156330"/>
                </a:cubicBezTo>
                <a:cubicBezTo>
                  <a:pt x="3956526" y="142678"/>
                  <a:pt x="3962596" y="126983"/>
                  <a:pt x="3975100" y="118230"/>
                </a:cubicBezTo>
                <a:cubicBezTo>
                  <a:pt x="4069575" y="52097"/>
                  <a:pt x="4075322" y="76356"/>
                  <a:pt x="4178300" y="42030"/>
                </a:cubicBezTo>
                <a:cubicBezTo>
                  <a:pt x="4264069" y="13440"/>
                  <a:pt x="4158493" y="46432"/>
                  <a:pt x="4292600" y="16630"/>
                </a:cubicBezTo>
                <a:cubicBezTo>
                  <a:pt x="4305668" y="13726"/>
                  <a:pt x="4317317" y="4249"/>
                  <a:pt x="4330700" y="3930"/>
                </a:cubicBezTo>
                <a:cubicBezTo>
                  <a:pt x="4495753" y="0"/>
                  <a:pt x="4660900" y="3930"/>
                  <a:pt x="4826000" y="393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70141" y="4714884"/>
            <a:ext cx="615645" cy="1956122"/>
            <a:chOff x="142845" y="4759026"/>
            <a:chExt cx="615645" cy="19561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2" name="Половина рамки 11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Половина рамки 12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2963E-6 C 0.00538 -0.00763 0.00972 -0.01388 0.01423 -0.02291 C 0.01527 -0.02476 0.01718 -0.0287 0.01718 -0.0287 C 0.01822 -0.04351 0.01701 -0.06504 0.03003 -0.07059 C 0.03888 -0.07846 0.04704 -0.08865 0.05711 -0.09351 C 0.06979 -0.0905 0.06892 -0.08888 0.07291 -0.0743 C 0.07343 -0.01272 0.07291 0.04885 0.0743 0.11042 C 0.07447 0.11552 0.0842 0.13195 0.08576 0.13519 C 0.08732 0.13843 0.09427 0.1389 0.09427 0.1389 C 0.11302 0.13681 0.11579 0.1389 0.12135 0.11598 C 0.12656 0.04075 0.12135 0.12177 0.1243 -0.05532 C 0.12482 -0.08564 0.12743 -0.08495 0.14704 -0.09143 C 0.17378 -0.09096 0.22586 -0.08726 0.25989 -0.09143 C 0.2651 -0.09212 0.27013 -0.09768 0.27569 -0.09907 C 0.28159 -0.1074 0.28975 -0.1118 0.29566 -0.12013 C 0.30503 -0.17198 0.26996 -0.25925 0.31423 -0.27823 C 0.3151 -0.27939 0.32465 -0.29328 0.32569 -0.28008 C 0.32864 -0.24004 0.32899 -0.203 0.32135 -0.16573 C 0.32031 -0.14768 0.31822 -0.13055 0.31718 -0.11249 C 0.31666 -0.08333 0.31788 -0.05393 0.31562 -0.02476 C 0.31545 -0.02152 0.31197 -0.02059 0.30989 -0.0192 C 0.30208 -0.01388 0.2927 -0.01295 0.2842 -0.01157 C 0.27847 -0.00902 0.27552 -0.00555 0.27135 6.2963E-6 C 0.27083 0.00255 0.27048 0.00487 0.26996 0.00742 C 0.26909 0.01135 0.26718 0.01899 0.26718 0.01899 C 0.2677 0.02154 0.26736 0.02455 0.26857 0.02663 C 0.26944 0.02825 0.27152 0.02755 0.27291 0.02848 C 0.28871 0.0389 0.29809 0.03681 0.31857 0.03797 C 0.33472 0.04098 0.35104 0.0433 0.36718 0.04746 C 0.37187 0.04677 0.37691 0.04746 0.38142 0.04561 C 0.38732 0.04306 0.39114 0.02431 0.39288 0.01714 C 0.3934 0.0132 0.39427 0.0095 0.39427 0.00556 C 0.39427 -0.03934 0.3927 -0.06874 0.38576 -0.10879 C 0.38385 -0.11944 0.38298 -0.12823 0.37847 -0.13726 C 0.37586 -0.14791 0.37413 -0.15925 0.37135 -0.16967 C 0.37187 -0.18425 0.37204 -0.19883 0.37291 -0.21342 C 0.37534 -0.25833 0.44027 -0.24675 0.45434 -0.24768 C 0.45816 -0.253 0.46111 -0.25393 0.46284 -0.2611 C 0.46319 -0.27152 0.45642 -0.31689 0.47291 -0.32383 C 0.48055 -0.33448 0.50017 -0.34027 0.51145 -0.34096 C 0.59097 -0.34513 0.58298 -0.3449 0.63003 -0.3449 " pathEditMode="relative" ptsTypes="ffffffffffffffffffffffffffffffffffffffffA">
                                      <p:cBhvr>
                                        <p:cTn id="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429520" y="6000768"/>
            <a:ext cx="1214446" cy="6429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86050" y="357166"/>
            <a:ext cx="5240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Расставь предметы по размеру</a:t>
            </a:r>
            <a:endParaRPr lang="ru-RU" sz="2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9" name="Picture 3" descr="C:\Documents and Settings\All Users\Документы\2020-2021 уч.год\дидакт.пособие СКАЗКА\персонажи сказок\рабочая тетрадь 3-4 года\теремок\123.jpg"/>
          <p:cNvPicPr>
            <a:picLocks noChangeAspect="1" noChangeArrowheads="1"/>
          </p:cNvPicPr>
          <p:nvPr/>
        </p:nvPicPr>
        <p:blipFill>
          <a:blip r:embed="rId3" cstate="print"/>
          <a:srcRect t="24242" r="72833" b="27273"/>
          <a:stretch>
            <a:fillRect/>
          </a:stretch>
        </p:blipFill>
        <p:spPr bwMode="auto">
          <a:xfrm rot="5400000" flipH="1" flipV="1">
            <a:off x="1010306" y="5347620"/>
            <a:ext cx="1143008" cy="1306295"/>
          </a:xfrm>
          <a:prstGeom prst="rect">
            <a:avLst/>
          </a:prstGeom>
          <a:noFill/>
        </p:spPr>
      </p:pic>
      <p:pic>
        <p:nvPicPr>
          <p:cNvPr id="8" name="Picture 3" descr="C:\Documents and Settings\All Users\Документы\2020-2021 уч.год\дидакт.пособие СКАЗКА\персонажи сказок\рабочая тетрадь 3-4 года\теремок\123.jpg"/>
          <p:cNvPicPr>
            <a:picLocks noChangeAspect="1" noChangeArrowheads="1"/>
          </p:cNvPicPr>
          <p:nvPr/>
        </p:nvPicPr>
        <p:blipFill>
          <a:blip r:embed="rId3" cstate="print"/>
          <a:srcRect t="24242" r="72833" b="27273"/>
          <a:stretch>
            <a:fillRect/>
          </a:stretch>
        </p:blipFill>
        <p:spPr bwMode="auto">
          <a:xfrm rot="5400000" flipH="1" flipV="1">
            <a:off x="5133299" y="1796131"/>
            <a:ext cx="857256" cy="979721"/>
          </a:xfrm>
          <a:prstGeom prst="rect">
            <a:avLst/>
          </a:prstGeom>
          <a:noFill/>
        </p:spPr>
      </p:pic>
      <p:pic>
        <p:nvPicPr>
          <p:cNvPr id="9" name="Picture 3" descr="C:\Documents and Settings\All Users\Документы\2020-2021 уч.год\дидакт.пособие СКАЗКА\персонажи сказок\рабочая тетрадь 3-4 года\теремок\123.jpg"/>
          <p:cNvPicPr>
            <a:picLocks noChangeAspect="1" noChangeArrowheads="1"/>
          </p:cNvPicPr>
          <p:nvPr/>
        </p:nvPicPr>
        <p:blipFill>
          <a:blip r:embed="rId3" cstate="print"/>
          <a:srcRect t="24242" r="72833" b="27273"/>
          <a:stretch>
            <a:fillRect/>
          </a:stretch>
        </p:blipFill>
        <p:spPr bwMode="auto">
          <a:xfrm rot="5400000" flipH="1" flipV="1">
            <a:off x="4245427" y="5041457"/>
            <a:ext cx="1428759" cy="1632868"/>
          </a:xfrm>
          <a:prstGeom prst="rect">
            <a:avLst/>
          </a:prstGeom>
          <a:noFill/>
        </p:spPr>
      </p:pic>
      <p:pic>
        <p:nvPicPr>
          <p:cNvPr id="4100" name="Picture 4" descr="C:\Documents and Settings\All Users\Документы\2020-2021 уч.год\дидакт.пособие СКАЗКА\персонажи сказок\рабочая тетрадь 3-4 года\теремок\123.jpg"/>
          <p:cNvPicPr>
            <a:picLocks noChangeAspect="1" noChangeArrowheads="1"/>
          </p:cNvPicPr>
          <p:nvPr/>
        </p:nvPicPr>
        <p:blipFill>
          <a:blip r:embed="rId3" cstate="print"/>
          <a:srcRect l="52394" r="64"/>
          <a:stretch>
            <a:fillRect/>
          </a:stretch>
        </p:blipFill>
        <p:spPr bwMode="auto">
          <a:xfrm>
            <a:off x="2071670" y="2714620"/>
            <a:ext cx="2174529" cy="2928958"/>
          </a:xfrm>
          <a:prstGeom prst="rect">
            <a:avLst/>
          </a:prstGeom>
          <a:noFill/>
        </p:spPr>
      </p:pic>
      <p:pic>
        <p:nvPicPr>
          <p:cNvPr id="11" name="Picture 4" descr="C:\Documents and Settings\All Users\Документы\2020-2021 уч.год\дидакт.пособие СКАЗКА\персонажи сказок\рабочая тетрадь 3-4 года\теремок\123.jpg"/>
          <p:cNvPicPr>
            <a:picLocks noChangeAspect="1" noChangeArrowheads="1"/>
          </p:cNvPicPr>
          <p:nvPr/>
        </p:nvPicPr>
        <p:blipFill>
          <a:blip r:embed="rId3" cstate="print"/>
          <a:srcRect l="52394" r="64"/>
          <a:stretch>
            <a:fillRect/>
          </a:stretch>
        </p:blipFill>
        <p:spPr bwMode="auto">
          <a:xfrm>
            <a:off x="428596" y="3143248"/>
            <a:ext cx="1697193" cy="2286016"/>
          </a:xfrm>
          <a:prstGeom prst="rect">
            <a:avLst/>
          </a:prstGeom>
          <a:noFill/>
        </p:spPr>
      </p:pic>
      <p:pic>
        <p:nvPicPr>
          <p:cNvPr id="12" name="Picture 4" descr="C:\Documents and Settings\All Users\Документы\2020-2021 уч.год\дидакт.пособие СКАЗКА\персонажи сказок\рабочая тетрадь 3-4 года\теремок\123.jpg"/>
          <p:cNvPicPr>
            <a:picLocks noChangeAspect="1" noChangeArrowheads="1"/>
          </p:cNvPicPr>
          <p:nvPr/>
        </p:nvPicPr>
        <p:blipFill>
          <a:blip r:embed="rId3" cstate="print"/>
          <a:srcRect l="52394" r="64"/>
          <a:stretch>
            <a:fillRect/>
          </a:stretch>
        </p:blipFill>
        <p:spPr bwMode="auto">
          <a:xfrm>
            <a:off x="4572000" y="3571876"/>
            <a:ext cx="1166820" cy="1571636"/>
          </a:xfrm>
          <a:prstGeom prst="rect">
            <a:avLst/>
          </a:prstGeom>
          <a:noFill/>
        </p:spPr>
      </p:pic>
      <p:pic>
        <p:nvPicPr>
          <p:cNvPr id="4101" name="Picture 5" descr="C:\Documents and Settings\All Users\Документы\2020-2021 уч.год\дидакт.пособие СКАЗКА\персонажи сказок\рабочая тетрадь 3-4 года\теремок\125.jpg"/>
          <p:cNvPicPr>
            <a:picLocks noChangeAspect="1" noChangeArrowheads="1"/>
          </p:cNvPicPr>
          <p:nvPr/>
        </p:nvPicPr>
        <p:blipFill>
          <a:blip r:embed="rId4" cstate="print"/>
          <a:srcRect b="-162"/>
          <a:stretch>
            <a:fillRect/>
          </a:stretch>
        </p:blipFill>
        <p:spPr bwMode="auto">
          <a:xfrm>
            <a:off x="5715008" y="3714752"/>
            <a:ext cx="3199015" cy="1928802"/>
          </a:xfrm>
          <a:prstGeom prst="rect">
            <a:avLst/>
          </a:prstGeom>
          <a:noFill/>
        </p:spPr>
      </p:pic>
      <p:pic>
        <p:nvPicPr>
          <p:cNvPr id="14" name="Picture 5" descr="C:\Documents and Settings\All Users\Документы\2020-2021 уч.год\дидакт.пособие СКАЗКА\персонажи сказок\рабочая тетрадь 3-4 года\теремок\125.jpg"/>
          <p:cNvPicPr>
            <a:picLocks noChangeAspect="1" noChangeArrowheads="1"/>
          </p:cNvPicPr>
          <p:nvPr/>
        </p:nvPicPr>
        <p:blipFill>
          <a:blip r:embed="rId4" cstate="print"/>
          <a:srcRect b="-162"/>
          <a:stretch>
            <a:fillRect/>
          </a:stretch>
        </p:blipFill>
        <p:spPr bwMode="auto">
          <a:xfrm>
            <a:off x="6715140" y="928670"/>
            <a:ext cx="2251187" cy="1357322"/>
          </a:xfrm>
          <a:prstGeom prst="rect">
            <a:avLst/>
          </a:prstGeom>
          <a:noFill/>
        </p:spPr>
      </p:pic>
      <p:pic>
        <p:nvPicPr>
          <p:cNvPr id="15" name="Picture 5" descr="C:\Documents and Settings\All Users\Документы\2020-2021 уч.год\дидакт.пособие СКАЗКА\персонажи сказок\рабочая тетрадь 3-4 года\теремок\125.jpg"/>
          <p:cNvPicPr>
            <a:picLocks noChangeAspect="1" noChangeArrowheads="1"/>
          </p:cNvPicPr>
          <p:nvPr/>
        </p:nvPicPr>
        <p:blipFill>
          <a:blip r:embed="rId4" cstate="print"/>
          <a:srcRect b="-162"/>
          <a:stretch>
            <a:fillRect/>
          </a:stretch>
        </p:blipFill>
        <p:spPr bwMode="auto">
          <a:xfrm>
            <a:off x="7215206" y="2500306"/>
            <a:ext cx="1540286" cy="92869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 flipV="1">
            <a:off x="357158" y="285728"/>
            <a:ext cx="615645" cy="1956122"/>
            <a:chOff x="142845" y="4759026"/>
            <a:chExt cx="615645" cy="19561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6" name="Половина рамки 15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" name="Овал 17">
            <a:hlinkClick r:id="rId5" action="ppaction://hlinksldjump"/>
          </p:cNvPr>
          <p:cNvSpPr/>
          <p:nvPr/>
        </p:nvSpPr>
        <p:spPr>
          <a:xfrm>
            <a:off x="642910" y="71414"/>
            <a:ext cx="2214578" cy="11430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Посуда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Стулья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Кровати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00100" y="214290"/>
            <a:ext cx="285752" cy="2857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00100" y="486187"/>
            <a:ext cx="285752" cy="2857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2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02263" y="771939"/>
            <a:ext cx="285752" cy="2857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3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36528 -0.5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19323 -0.59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8489 -0.05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22344 0.01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43 -0.0169 L 0.20591 -0.015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04792 0.001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7037E-7 L -8.05556E-6 -0.4095 " pathEditMode="relative" ptsTypes="AA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2.22222E-6 L -7.22222E-6 0.2625 " pathEditMode="relative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00312 0.2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86116" y="4500570"/>
            <a:ext cx="2786082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Расскажи по картинкам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122" name="Picture 2" descr="C:\Documents and Settings\All Users\Документы\2020-2021 уч.год\дидакт.пособие СКАЗКА\персонажи сказок\рабочая тетрадь 3-4 года\теремок\Tri_medvedy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28604"/>
            <a:ext cx="2286016" cy="1717672"/>
          </a:xfrm>
          <a:prstGeom prst="rect">
            <a:avLst/>
          </a:prstGeom>
          <a:noFill/>
        </p:spPr>
      </p:pic>
      <p:pic>
        <p:nvPicPr>
          <p:cNvPr id="5123" name="Picture 3" descr="C:\Documents and Settings\All Users\Документы\2020-2021 уч.год\дидакт.пособие СКАЗКА\персонажи сказок\рабочая тетрадь 3-4 года\теремок\Tri_medvedy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3064" y="428604"/>
            <a:ext cx="2329580" cy="1714512"/>
          </a:xfrm>
          <a:prstGeom prst="rect">
            <a:avLst/>
          </a:prstGeom>
          <a:noFill/>
        </p:spPr>
      </p:pic>
      <p:pic>
        <p:nvPicPr>
          <p:cNvPr id="5124" name="Picture 4" descr="C:\Documents and Settings\All Users\Документы\2020-2021 уч.год\дидакт.пособие СКАЗКА\персонажи сказок\рабочая тетрадь 3-4 года\теремок\Tri_medvedya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04"/>
            <a:ext cx="2643206" cy="1714512"/>
          </a:xfrm>
          <a:prstGeom prst="rect">
            <a:avLst/>
          </a:prstGeom>
          <a:noFill/>
        </p:spPr>
      </p:pic>
      <p:pic>
        <p:nvPicPr>
          <p:cNvPr id="5125" name="Picture 5" descr="C:\Documents and Settings\All Users\Документы\2020-2021 уч.год\дидакт.пособие СКАЗКА\персонажи сказок\рабочая тетрадь 3-4 года\теремок\Tri_medvedya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2571744"/>
            <a:ext cx="2357453" cy="1717672"/>
          </a:xfrm>
          <a:prstGeom prst="rect">
            <a:avLst/>
          </a:prstGeom>
          <a:noFill/>
        </p:spPr>
      </p:pic>
      <p:pic>
        <p:nvPicPr>
          <p:cNvPr id="5126" name="Picture 6" descr="C:\Documents and Settings\All Users\Документы\2020-2021 уч.год\дидакт.пособие СКАЗКА\персонажи сказок\рабочая тетрадь 3-4 года\теремок\Tri_medvedya_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571744"/>
            <a:ext cx="2357454" cy="1643074"/>
          </a:xfrm>
          <a:prstGeom prst="rect">
            <a:avLst/>
          </a:prstGeom>
          <a:noFill/>
        </p:spPr>
      </p:pic>
      <p:pic>
        <p:nvPicPr>
          <p:cNvPr id="5127" name="Picture 7" descr="C:\Documents and Settings\All Users\Документы\2020-2021 уч.год\дидакт.пособие СКАЗКА\персонажи сказок\рабочая тетрадь 3-4 года\теремок\Tri_medvedya_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2571744"/>
            <a:ext cx="2500330" cy="1714512"/>
          </a:xfrm>
          <a:prstGeom prst="rect">
            <a:avLst/>
          </a:prstGeom>
          <a:noFill/>
        </p:spPr>
      </p:pic>
      <p:pic>
        <p:nvPicPr>
          <p:cNvPr id="5128" name="Picture 8" descr="C:\Documents and Settings\All Users\Документы\2020-2021 уч.год\дидакт.пособие СКАЗКА\персонажи сказок\рабочая тетрадь 3-4 года\теремок\Tri_medvedya_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711724"/>
            <a:ext cx="2674934" cy="1646234"/>
          </a:xfrm>
          <a:prstGeom prst="rect">
            <a:avLst/>
          </a:prstGeom>
          <a:noFill/>
        </p:spPr>
      </p:pic>
      <p:pic>
        <p:nvPicPr>
          <p:cNvPr id="5129" name="Picture 9" descr="C:\Documents and Settings\All Users\Документы\2020-2021 уч.год\дидакт.пособие СКАЗКА\персонажи сказок\рабочая тетрадь 3-4 года\теремок\Tri_medvedya_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500570"/>
            <a:ext cx="1571636" cy="2174358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214546" y="214290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29190" y="142852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2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929586" y="285728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3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14546" y="2357430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4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29190" y="2428868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5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01024" y="2357430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6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643174" y="4357694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7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00958" y="4429132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8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70141" y="4714884"/>
            <a:ext cx="615645" cy="1956122"/>
            <a:chOff x="142845" y="4759026"/>
            <a:chExt cx="615645" cy="19561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" name="Половина рамки 21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оловина рамки 22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2571736" y="1285860"/>
            <a:ext cx="500066" cy="2857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357818" y="1285860"/>
            <a:ext cx="500066" cy="2857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8286776" y="1285860"/>
            <a:ext cx="500066" cy="2857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643174" y="3357562"/>
            <a:ext cx="500066" cy="2857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357818" y="3357562"/>
            <a:ext cx="500066" cy="2857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215338" y="3357562"/>
            <a:ext cx="500066" cy="2857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500562" y="5572140"/>
            <a:ext cx="500066" cy="2857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500958" y="5877272"/>
            <a:ext cx="1073786" cy="67956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0141" y="4714884"/>
            <a:ext cx="615645" cy="1956122"/>
            <a:chOff x="142845" y="4759026"/>
            <a:chExt cx="615645" cy="19561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" name="Половина рамки 3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Половина рамки 4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rot="10800000">
            <a:off x="8286776" y="214290"/>
            <a:ext cx="615645" cy="1956122"/>
            <a:chOff x="142845" y="4759026"/>
            <a:chExt cx="615645" cy="19561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" name="Половина рамки 6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Половина рамки 7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7224" y="285729"/>
            <a:ext cx="7429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Помогите маленькому Мишутке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собрать фрукты и ягоды на компот и отобрать овощи на борщ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All Users\Документы\2020-2021 уч.год\дидакт.пособие СКАЗКА\персонажи сказок\рабочая тетрадь 3-4 года\теремок\и-юстрация-изо-ированная-корзиной-33516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94169"/>
            <a:ext cx="2500330" cy="2177707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Документы\2020-2021 уч.год\дидакт.пособие СКАЗКА\персонажи сказок\рабочая тетрадь 3-4 года\теремок\273-2732787_utenslios-mveis-de-cozinha-kitchen-clipart-recipe-utensli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357298"/>
            <a:ext cx="2928958" cy="2286016"/>
          </a:xfrm>
          <a:prstGeom prst="rect">
            <a:avLst/>
          </a:prstGeom>
          <a:noFill/>
        </p:spPr>
      </p:pic>
      <p:pic>
        <p:nvPicPr>
          <p:cNvPr id="1029" name="Picture 5" descr="C:\Documents and Settings\All Users\Документы\2020-2021 уч.год\дидакт.пособие СКАЗКА\персонажи сказок\рабочая тетрадь 3-4 года\теремок\cherry-clip-art-16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786454"/>
            <a:ext cx="1080000" cy="720000"/>
          </a:xfrm>
          <a:prstGeom prst="rect">
            <a:avLst/>
          </a:prstGeom>
          <a:noFill/>
        </p:spPr>
      </p:pic>
      <p:pic>
        <p:nvPicPr>
          <p:cNvPr id="18" name="Picture 8" descr="C:\Documents and Settings\All Users\Документы\2020-2021 уч.год\дидакт.пособие СКАЗКА\персонажи сказок\рабочая тетрадь 3-4 года\теремок\53-png-apple-image-clipart-transparent-png-apple.pn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786190"/>
            <a:ext cx="1080000" cy="934314"/>
          </a:xfrm>
          <a:prstGeom prst="rect">
            <a:avLst/>
          </a:prstGeom>
          <a:noFill/>
        </p:spPr>
      </p:pic>
      <p:pic>
        <p:nvPicPr>
          <p:cNvPr id="1030" name="Picture 6" descr="C:\Documents and Settings\All Users\Документы\2020-2021 уч.год\дидакт.пособие СКАЗКА\персонажи сказок\рабочая тетрадь 3-4 года\теремок\Klubnika-narisovannaya-krasnaya.pn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4071942"/>
            <a:ext cx="794248" cy="928694"/>
          </a:xfrm>
          <a:prstGeom prst="rect">
            <a:avLst/>
          </a:prstGeom>
          <a:noFill/>
        </p:spPr>
      </p:pic>
      <p:pic>
        <p:nvPicPr>
          <p:cNvPr id="1031" name="Picture 7" descr="C:\Documents and Settings\All Users\Документы\2020-2021 уч.год\дидакт.пособие СКАЗКА\персонажи сказок\рабочая тетрадь 3-4 года\теремок\Krasny-narisovannyj-bolgarskij-perets.pn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500702"/>
            <a:ext cx="865686" cy="1071490"/>
          </a:xfrm>
          <a:prstGeom prst="rect">
            <a:avLst/>
          </a:prstGeom>
          <a:noFill/>
        </p:spPr>
      </p:pic>
      <p:pic>
        <p:nvPicPr>
          <p:cNvPr id="1036" name="Picture 12" descr="C:\Documents and Settings\All Users\Документы\2020-2021 уч.год\дидакт.пособие СКАЗКА\персонажи сказок\рабочая тетрадь 3-4 года\теремок\hello_html_574ee84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2857496"/>
            <a:ext cx="1143008" cy="714380"/>
          </a:xfrm>
          <a:prstGeom prst="rect">
            <a:avLst/>
          </a:prstGeom>
          <a:noFill/>
        </p:spPr>
      </p:pic>
      <p:pic>
        <p:nvPicPr>
          <p:cNvPr id="1042" name="Picture 18" descr="C:\Documents and Settings\All Users\Документы\2020-2021 уч.год\дидакт.пособие СКАЗКА\персонажи сказок\рабочая тетрадь 3-4 года\теремок\лук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3500438"/>
            <a:ext cx="962003" cy="1127827"/>
          </a:xfrm>
          <a:prstGeom prst="rect">
            <a:avLst/>
          </a:prstGeom>
          <a:noFill/>
        </p:spPr>
      </p:pic>
      <p:pic>
        <p:nvPicPr>
          <p:cNvPr id="1044" name="Picture 20" descr="C:\Documents and Settings\All Users\Документы\2020-2021 уч.год\дидакт.пособие СКАЗКА\персонажи сказок\рабочая тетрадь 3-4 года\теремок\hello_html_207146a2.png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6710" y="2928934"/>
            <a:ext cx="1080000" cy="1080000"/>
          </a:xfrm>
          <a:prstGeom prst="rect">
            <a:avLst/>
          </a:prstGeom>
          <a:noFill/>
        </p:spPr>
      </p:pic>
      <p:pic>
        <p:nvPicPr>
          <p:cNvPr id="1045" name="Picture 21" descr="C:\Documents and Settings\All Users\Документы\2020-2021 уч.год\дидакт.пособие СКАЗКА\персонажи сказок\рабочая тетрадь 3-4 года\теремок\beet_PNG41.png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5000636"/>
            <a:ext cx="1080000" cy="1220065"/>
          </a:xfrm>
          <a:prstGeom prst="rect">
            <a:avLst/>
          </a:prstGeom>
          <a:noFill/>
        </p:spPr>
      </p:pic>
      <p:pic>
        <p:nvPicPr>
          <p:cNvPr id="1046" name="Picture 22" descr="C:\Documents and Settings\All Users\Документы\2020-2021 уч.год\дидакт.пособие СКАЗКА\персонажи сказок\рабочая тетрадь 3-4 года\теремок\tomato_PNG1256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7290" y="5214950"/>
            <a:ext cx="833441" cy="835834"/>
          </a:xfrm>
          <a:prstGeom prst="rect">
            <a:avLst/>
          </a:prstGeom>
          <a:noFill/>
        </p:spPr>
      </p:pic>
      <p:pic>
        <p:nvPicPr>
          <p:cNvPr id="1047" name="Picture 23" descr="C:\Documents and Settings\All Users\Документы\2020-2021 уч.год\дидакт.пособие СКАЗКА\персонажи сказок\рабочая тетрадь 3-4 года\теремок\plum_PNG867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3857628"/>
            <a:ext cx="1095375" cy="1000125"/>
          </a:xfrm>
          <a:prstGeom prst="rect">
            <a:avLst/>
          </a:prstGeom>
          <a:noFill/>
        </p:spPr>
      </p:pic>
      <p:pic>
        <p:nvPicPr>
          <p:cNvPr id="1048" name="Picture 24" descr="C:\Documents and Settings\All Users\Документы\2020-2021 уч.год\дидакт.пособие СКАЗКА\персонажи сказок\рабочая тетрадь 3-4 года\теремок\grape_PNG52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00826" y="4357694"/>
            <a:ext cx="1357099" cy="1317611"/>
          </a:xfrm>
          <a:prstGeom prst="rect">
            <a:avLst/>
          </a:prstGeom>
          <a:noFill/>
        </p:spPr>
      </p:pic>
      <p:pic>
        <p:nvPicPr>
          <p:cNvPr id="1035" name="Picture 11" descr="C:\Documents and Settings\All Users\Документы\2020-2021 уч.год\дидакт.пособие СКАЗКА\персонажи сказок\рабочая тетрадь 3-4 года\теремок\Malinka-narisovannaya-vid-sboku.png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72132" y="3571876"/>
            <a:ext cx="857256" cy="933419"/>
          </a:xfrm>
          <a:prstGeom prst="rect">
            <a:avLst/>
          </a:prstGeom>
          <a:noFill/>
        </p:spPr>
      </p:pic>
      <p:pic>
        <p:nvPicPr>
          <p:cNvPr id="1034" name="Picture 10" descr="C:\Documents and Settings\All Users\Документы\2020-2021 уч.год\дидакт.пособие СКАЗКА\персонажи сказок\рабочая тетрадь 3-4 года\теремок\image_processing20200410-24803-1tofudf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28926" y="4643446"/>
            <a:ext cx="1287493" cy="1285884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571472" y="1357298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715272" y="1214422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2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3385 -0.27292 " pathEditMode="relative" ptsTypes="AA">
                                      <p:cBhvr>
                                        <p:cTn id="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3.7037E-7 L -0.21251 -0.27292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85185E-6 L -0.61424 -0.2625 " pathEditMode="relative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7847 L -0.42396 -0.28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6158 -0.44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9966 -0.637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20469 -0.12616 " pathEditMode="relative" ptsTypes="AA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29149 -0.51458 " pathEditMode="relative" ptsTypes="AA">
                                      <p:cBhvr>
                                        <p:cTn id="3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6667E-6 L 0.45677 -0.33587 " pathEditMode="relative" ptsTypes="AA">
                                      <p:cBhvr>
                                        <p:cTn id="3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13385 -0.15741 " pathEditMode="relative" ptsTypes="AA">
                                      <p:cBhvr>
                                        <p:cTn id="4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15348 -0.433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03159 -0.47245 " pathEditMode="relative" ptsTypes="AA">
                                      <p:cBhvr>
                                        <p:cTn id="5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67362E-19 L 0.60625 -0.55649 " pathEditMode="relative" ptsTypes="AA">
                                      <p:cBhvr>
                                        <p:cTn id="5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ll Users\Документы\2020-2021 уч.год\дидакт.пособие СКАЗКА\персонажи сказок\рабочая тетрадь 3-4 года\теремок\83c3c148ad93e5fb08206c9efd0518d8_w720_h5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32" y="24140"/>
            <a:ext cx="9072538" cy="6786586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858148" y="5929330"/>
            <a:ext cx="1071570" cy="71438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57224" y="285728"/>
            <a:ext cx="7858180" cy="6286544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5286388"/>
            <a:ext cx="4000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  <a:hlinkClick r:id="rId4" action="ppaction://hlinksldjump"/>
              </a:rPr>
              <a:t>Кто здесь живёт?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929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Помоги сказочным героям попасть в свою сказку</a:t>
            </a:r>
          </a:p>
        </p:txBody>
      </p:sp>
      <p:pic>
        <p:nvPicPr>
          <p:cNvPr id="2052" name="Picture 4" descr="C:\Documents and Settings\All Users\Документы\2020-2021 уч.год\дидакт.пособие СКАЗКА\персонажи сказок\волк и семеро козлят\1334558108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500174"/>
            <a:ext cx="1666870" cy="19288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C:\Documents and Settings\All Users\Документы\2020-2021 уч.год\дидакт.пособие СКАЗКА\персонажи сказок\рабочая тетрадь 3-4 года\теремок\терем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8" y="1500174"/>
            <a:ext cx="1714512" cy="1785950"/>
          </a:xfrm>
          <a:prstGeom prst="rect">
            <a:avLst/>
          </a:prstGeom>
          <a:noFill/>
        </p:spPr>
      </p:pic>
      <p:pic>
        <p:nvPicPr>
          <p:cNvPr id="7" name="Рисунок 6" descr="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357694"/>
            <a:ext cx="1785950" cy="20717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55" name="Picture 7" descr="C:\Documents and Settings\All Users\Документы\2020-2021 уч.год\дидакт.пособие СКАЗКА\персонажи сказок\рабочая тетрадь 3-4 года\теремок\funnyflower04.png"/>
          <p:cNvPicPr>
            <a:picLocks noChangeAspect="1" noChangeArrowheads="1"/>
          </p:cNvPicPr>
          <p:nvPr/>
        </p:nvPicPr>
        <p:blipFill>
          <a:blip r:embed="rId5" cstate="print"/>
          <a:srcRect r="160" b="-213"/>
          <a:stretch>
            <a:fillRect/>
          </a:stretch>
        </p:blipFill>
        <p:spPr bwMode="auto">
          <a:xfrm>
            <a:off x="3442847" y="5643578"/>
            <a:ext cx="428628" cy="811795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7500958" y="5877272"/>
            <a:ext cx="1073786" cy="67956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 rot="10800000">
            <a:off x="8385511" y="142852"/>
            <a:ext cx="615645" cy="1956122"/>
            <a:chOff x="142845" y="4759026"/>
            <a:chExt cx="615645" cy="1956122"/>
          </a:xfrm>
          <a:solidFill>
            <a:srgbClr val="00B0F0"/>
          </a:solidFill>
        </p:grpSpPr>
        <p:sp>
          <p:nvSpPr>
            <p:cNvPr id="17" name="Половина рамки 16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rot="10800000" flipH="1">
            <a:off x="142844" y="145015"/>
            <a:ext cx="615645" cy="1956122"/>
            <a:chOff x="142845" y="4759026"/>
            <a:chExt cx="615645" cy="1956122"/>
          </a:xfrm>
          <a:solidFill>
            <a:srgbClr val="00B0F0"/>
          </a:solidFill>
        </p:grpSpPr>
        <p:sp>
          <p:nvSpPr>
            <p:cNvPr id="20" name="Половина рамки 19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Половина рамки 20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C:\Documents and Settings\All Users\Документы\2020-2021 уч.год\дидакт.пособие СКАЗКА\персонажи сказок\6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357298"/>
            <a:ext cx="714375" cy="1428750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Документы\2020-2021 уч.год\дидакт.пособие СКАЗКА\персонажи сказок\6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143632" y="3286124"/>
            <a:ext cx="892976" cy="1785951"/>
          </a:xfrm>
          <a:prstGeom prst="rect">
            <a:avLst/>
          </a:prstGeom>
          <a:noFill/>
        </p:spPr>
      </p:pic>
      <p:pic>
        <p:nvPicPr>
          <p:cNvPr id="22" name="Picture 2" descr="C:\Documents and Settings\All Users\Документы\2020-2021 уч.год\дидакт.пособие СКАЗКА\персонажи сказок\6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367076"/>
            <a:ext cx="571504" cy="1143008"/>
          </a:xfrm>
          <a:prstGeom prst="rect">
            <a:avLst/>
          </a:prstGeom>
          <a:noFill/>
        </p:spPr>
      </p:pic>
      <p:pic>
        <p:nvPicPr>
          <p:cNvPr id="1028" name="Picture 4" descr="C:\Documents and Settings\All Users\Документы\2020-2021 уч.год\дидакт.пособие СКАЗКА\персонажи сказок\image19.png"/>
          <p:cNvPicPr>
            <a:picLocks noChangeAspect="1" noChangeArrowheads="1"/>
          </p:cNvPicPr>
          <p:nvPr/>
        </p:nvPicPr>
        <p:blipFill>
          <a:blip r:embed="rId8" cstate="print"/>
          <a:srcRect r="-16"/>
          <a:stretch>
            <a:fillRect/>
          </a:stretch>
        </p:blipFill>
        <p:spPr bwMode="auto">
          <a:xfrm flipH="1">
            <a:off x="5500694" y="1269586"/>
            <a:ext cx="785818" cy="1392631"/>
          </a:xfrm>
          <a:prstGeom prst="rect">
            <a:avLst/>
          </a:prstGeom>
          <a:noFill/>
        </p:spPr>
      </p:pic>
      <p:pic>
        <p:nvPicPr>
          <p:cNvPr id="1029" name="Picture 5" descr="C:\Documents and Settings\All Users\Документы\2020-2021 уч.год\дидакт.пособие СКАЗКА\персонажи сказок\hello_html_m57fd88d0.png"/>
          <p:cNvPicPr>
            <a:picLocks noChangeAspect="1" noChangeArrowheads="1"/>
          </p:cNvPicPr>
          <p:nvPr/>
        </p:nvPicPr>
        <p:blipFill>
          <a:blip r:embed="rId9" cstate="print"/>
          <a:srcRect r="162" b="-3"/>
          <a:stretch>
            <a:fillRect/>
          </a:stretch>
        </p:blipFill>
        <p:spPr bwMode="auto">
          <a:xfrm>
            <a:off x="2285984" y="4286256"/>
            <a:ext cx="928694" cy="1773659"/>
          </a:xfrm>
          <a:prstGeom prst="rect">
            <a:avLst/>
          </a:prstGeom>
          <a:noFill/>
        </p:spPr>
      </p:pic>
      <p:pic>
        <p:nvPicPr>
          <p:cNvPr id="1032" name="Picture 8" descr="C:\Documents and Settings\All Users\Документы\2020-2021 уч.год\дидакт.пособие СКАЗКА\персонажи сказок\козлы_DoV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4429132"/>
            <a:ext cx="1238248" cy="1238248"/>
          </a:xfrm>
          <a:prstGeom prst="rect">
            <a:avLst/>
          </a:prstGeom>
          <a:noFill/>
        </p:spPr>
      </p:pic>
      <p:pic>
        <p:nvPicPr>
          <p:cNvPr id="29" name="Picture 8" descr="C:\Documents and Settings\All Users\Документы\2020-2021 уч.год\дидакт.пособие СКАЗКА\персонажи сказок\козлы_DoV 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072066" y="2738422"/>
            <a:ext cx="1071570" cy="1071570"/>
          </a:xfrm>
          <a:prstGeom prst="rect">
            <a:avLst/>
          </a:prstGeom>
          <a:noFill/>
        </p:spPr>
      </p:pic>
      <p:pic>
        <p:nvPicPr>
          <p:cNvPr id="30" name="Picture 8" descr="C:\Documents and Settings\All Users\Документы\2020-2021 уч.год\дидакт.пособие СКАЗКА\персонажи сказок\козлы_DoV 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1285860"/>
            <a:ext cx="857256" cy="857256"/>
          </a:xfrm>
          <a:prstGeom prst="rect">
            <a:avLst/>
          </a:prstGeom>
          <a:noFill/>
        </p:spPr>
      </p:pic>
      <p:pic>
        <p:nvPicPr>
          <p:cNvPr id="31" name="Picture 8" descr="C:\Documents and Settings\All Users\Документы\2020-2021 уч.год\дидакт.пособие СКАЗКА\персонажи сказок\козлы_DoV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108" y="3429000"/>
            <a:ext cx="714380" cy="714380"/>
          </a:xfrm>
          <a:prstGeom prst="rect">
            <a:avLst/>
          </a:prstGeom>
          <a:noFill/>
        </p:spPr>
      </p:pic>
      <p:pic>
        <p:nvPicPr>
          <p:cNvPr id="32" name="Picture 8" descr="C:\Documents and Settings\All Users\Документы\2020-2021 уч.год\дидакт.пособие СКАЗКА\персонажи сказок\козлы_DoV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214942" y="4429132"/>
            <a:ext cx="714380" cy="714380"/>
          </a:xfrm>
          <a:prstGeom prst="rect">
            <a:avLst/>
          </a:prstGeom>
          <a:noFill/>
        </p:spPr>
      </p:pic>
      <p:pic>
        <p:nvPicPr>
          <p:cNvPr id="33" name="Picture 8" descr="C:\Documents and Settings\All Users\Документы\2020-2021 уч.год\дидакт.пособие СКАЗКА\персонажи сказок\козлы_DoV 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286116" y="2643182"/>
            <a:ext cx="571504" cy="571504"/>
          </a:xfrm>
          <a:prstGeom prst="rect">
            <a:avLst/>
          </a:prstGeom>
          <a:noFill/>
        </p:spPr>
      </p:pic>
      <p:pic>
        <p:nvPicPr>
          <p:cNvPr id="34" name="Picture 8" descr="C:\Documents and Settings\All Users\Документы\2020-2021 уч.год\дидакт.пособие СКАЗКА\персонажи сказок\козлы_DoV 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57158" y="4929198"/>
            <a:ext cx="571504" cy="571504"/>
          </a:xfrm>
          <a:prstGeom prst="rect">
            <a:avLst/>
          </a:prstGeom>
          <a:noFill/>
        </p:spPr>
      </p:pic>
      <p:pic>
        <p:nvPicPr>
          <p:cNvPr id="35" name="Picture 2" descr="C:\Documents and Settings\All Users\Документы\2020-2021 уч.год\дидакт.пособие СКАЗКА\персонажи сказок\волк и семеро козлят\волк_DoV 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71934" y="2357430"/>
            <a:ext cx="928694" cy="134382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1214414" y="1000108"/>
            <a:ext cx="1279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Bookman Old Style" pitchFamily="18" charset="0"/>
              </a:rPr>
              <a:t>ТЕРЕМОК</a:t>
            </a:r>
          </a:p>
        </p:txBody>
      </p:sp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642910" y="928670"/>
            <a:ext cx="571504" cy="562412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43702" y="857232"/>
            <a:ext cx="2114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Bookman Old Style" pitchFamily="18" charset="0"/>
              </a:rPr>
              <a:t>ВОЛК И 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Bookman Old Style" pitchFamily="18" charset="0"/>
              </a:rPr>
              <a:t>СЕМЕРО КОЗЛЯТ</a:t>
            </a: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6072198" y="937762"/>
            <a:ext cx="571504" cy="562412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8126" y="6357958"/>
            <a:ext cx="1845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Bookman Old Style" pitchFamily="18" charset="0"/>
              </a:rPr>
              <a:t>ТРИ МЕДВЕДЯ</a:t>
            </a:r>
          </a:p>
        </p:txBody>
      </p:sp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2786050" y="6072206"/>
            <a:ext cx="571504" cy="562412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0070C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pic>
        <p:nvPicPr>
          <p:cNvPr id="1034" name="Picture 10" descr="C:\Documents and Settings\All Users\Документы\2020-2021 уч.год\дидакт.пособие СКАЗКА\персонажи сказок\109819187_large_____R_novuyy_razmer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928662" y="3357562"/>
            <a:ext cx="1287712" cy="2190742"/>
          </a:xfrm>
          <a:prstGeom prst="rect">
            <a:avLst/>
          </a:prstGeom>
          <a:noFill/>
        </p:spPr>
      </p:pic>
      <p:pic>
        <p:nvPicPr>
          <p:cNvPr id="1035" name="Picture 11" descr="C:\Documents and Settings\All Users\Документы\2020-2021 уч.год\дидакт.пособие СКАЗКА\персонажи сказок\109820109_7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572396" y="3429000"/>
            <a:ext cx="1061988" cy="1304915"/>
          </a:xfrm>
          <a:prstGeom prst="rect">
            <a:avLst/>
          </a:prstGeom>
          <a:noFill/>
        </p:spPr>
      </p:pic>
      <p:pic>
        <p:nvPicPr>
          <p:cNvPr id="1036" name="Picture 12" descr="C:\Documents and Settings\All Users\Документы\2020-2021 уч.год\дидакт.пособие СКАЗКА\персонажи сказок\109820051_6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43570" y="5214950"/>
            <a:ext cx="1058040" cy="1396990"/>
          </a:xfrm>
          <a:prstGeom prst="rect">
            <a:avLst/>
          </a:prstGeom>
          <a:noFill/>
        </p:spPr>
      </p:pic>
      <p:pic>
        <p:nvPicPr>
          <p:cNvPr id="1037" name="Picture 13" descr="C:\Documents and Settings\All Users\Документы\2020-2021 уч.год\дидакт.пособие СКАЗКА\персонажи сказок\мультяшки (32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348" y="5500702"/>
            <a:ext cx="1285879" cy="1285879"/>
          </a:xfrm>
          <a:prstGeom prst="rect">
            <a:avLst/>
          </a:prstGeom>
          <a:noFill/>
        </p:spPr>
      </p:pic>
      <p:pic>
        <p:nvPicPr>
          <p:cNvPr id="1038" name="Picture 14" descr="C:\Documents and Settings\All Users\Документы\2020-2021 уч.год\дидакт.пособие СКАЗКА\персонажи сказок\109819833_large_________4____ROS__novuyy_razmer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43240" y="3357562"/>
            <a:ext cx="996950" cy="1022350"/>
          </a:xfrm>
          <a:prstGeom prst="rect">
            <a:avLst/>
          </a:prstGeom>
          <a:noFill/>
        </p:spPr>
      </p:pic>
      <p:pic>
        <p:nvPicPr>
          <p:cNvPr id="1033" name="Picture 9" descr="C:\Documents and Settings\All Users\Документы\2020-2021 уч.год\дидакт.пособие СКАЗКА\персонажи сказок\109819913_large___5_ROSnovuyy_razmer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86446" y="2214554"/>
            <a:ext cx="971550" cy="103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18519E-6 L -0.07084 -0.30441 " pathEditMode="relative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7.40741E-6 L 0.09461 -0.51435 " pathEditMode="relative" ptsTypes="AA">
                                      <p:cBhvr>
                                        <p:cTn id="1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67726 -0.20995 " pathEditMode="relative" ptsTypes="AA">
                                      <p:cBhvr>
                                        <p:cTn id="2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276 -0.45139 " pathEditMode="relative" ptsTypes="AA">
                                      <p:cBhvr>
                                        <p:cTn id="2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2.59259E-6 L -0.20486 -0.14699 " pathEditMode="relative" ptsTypes="AA">
                                      <p:cBhvr>
                                        <p:cTn id="3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53247 0.04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0.12384 L 0.475 -0.422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7865 -0.3044 " pathEditMode="relative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3.33333E-6 L 0.16546 -0.07338 " pathEditMode="relative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32274 0.17847 " pathEditMode="relative" ptsTypes="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651 -0.1150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0556 -0.281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69 L 0.42431 0.031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0.01041 L 0.77275 -0.291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41354 -0.1201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22847 0.21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1684 0.5444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41389 0.261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27153 0.5270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s\Документы\2020-2021 уч.год\дидакт.пособие СКАЗКА\персонажи сказок\рабочая тетрадь 3-4 года\теремок\терем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6475413" cy="5410200"/>
          </a:xfrm>
          <a:prstGeom prst="rect">
            <a:avLst/>
          </a:prstGeom>
          <a:noFill/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214282" y="107145"/>
            <a:ext cx="2786082" cy="9455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Расскажи по картинкам</a:t>
            </a:r>
            <a:endParaRPr lang="ru-RU" sz="17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3295435" y="107144"/>
            <a:ext cx="4062648" cy="12144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Четвертый лишний</a:t>
            </a:r>
            <a:endParaRPr lang="ru-RU" sz="17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5643570" y="1285861"/>
            <a:ext cx="3241744" cy="14230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Найди отличия</a:t>
            </a:r>
            <a:endParaRPr lang="ru-RU" sz="17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5643570" y="2766881"/>
            <a:ext cx="3286148" cy="11621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Найди фрагмент</a:t>
            </a:r>
            <a:endParaRPr lang="ru-RU" sz="17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5675819" y="4071942"/>
            <a:ext cx="3286148" cy="11384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Сказочный лабиринт</a:t>
            </a:r>
            <a:endParaRPr lang="ru-RU" sz="17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58148" y="5929330"/>
            <a:ext cx="1071570" cy="7143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8" y="5309258"/>
            <a:ext cx="742952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Сказка «Теремок» учит нас, прежде всего,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что не стоит отчаиваться и грустить, нужно попытаться сделать что-то новое. Ведь звери не расстроились, когда теремок развалился, а наоборот, принялись строить новый домик, где каждому найдется место.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15272" y="5500702"/>
            <a:ext cx="1071570" cy="7143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:\Documents and Settings\All Users\Документы\2020-2021 уч.год\дидакт.пособие СКАЗКА\персонажи сказок\рабочая тетрадь 3-4 года\теремок\теремок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C:\Documents and Settings\All Users\Документы\2020-2021 уч.год\дидакт.пособие СКАЗКА\персонажи сказок\рабочая тетрадь 3-4 года\теремок\1021559083.jpg"/>
          <p:cNvPicPr/>
          <p:nvPr/>
        </p:nvPicPr>
        <p:blipFill>
          <a:blip r:embed="rId4" cstate="print"/>
          <a:srcRect r="45" b="21"/>
          <a:stretch>
            <a:fillRect/>
          </a:stretch>
        </p:blipFill>
        <p:spPr bwMode="auto">
          <a:xfrm>
            <a:off x="1857356" y="142852"/>
            <a:ext cx="242889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C:\Documents and Settings\All Users\Документы\2020-2021 уч.год\дидакт.пособие СКАЗКА\персонажи сказок\рабочая тетрадь 3-4 года\теремок\1018765575.jpg"/>
          <p:cNvPicPr/>
          <p:nvPr/>
        </p:nvPicPr>
        <p:blipFill>
          <a:blip r:embed="rId5" cstate="print"/>
          <a:srcRect r="85" b="-15"/>
          <a:stretch>
            <a:fillRect/>
          </a:stretch>
        </p:blipFill>
        <p:spPr bwMode="auto">
          <a:xfrm>
            <a:off x="4302014" y="285728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C:\Documents and Settings\All Users\Документы\2020-2021 уч.год\дидакт.пособие СКАЗКА\персонажи сказок\рабочая тетрадь 3-4 года\теремок\5266f4b6678ec4453f02a09a.jpg"/>
          <p:cNvPicPr/>
          <p:nvPr/>
        </p:nvPicPr>
        <p:blipFill>
          <a:blip r:embed="rId6" cstate="print"/>
          <a:srcRect r="69" b="6"/>
          <a:stretch>
            <a:fillRect/>
          </a:stretch>
        </p:blipFill>
        <p:spPr bwMode="auto">
          <a:xfrm>
            <a:off x="6786578" y="357166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C:\Documents and Settings\All Users\Документы\2020-2021 уч.год\дидакт.пособие СКАЗКА\персонажи сказок\рабочая тетрадь 3-4 года\теремок\102155908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3116"/>
            <a:ext cx="2267268" cy="172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C:\Documents and Settings\All Users\Документы\2020-2021 уч.год\дидакт.пособие СКАЗКА\персонажи сказок\рабочая тетрадь 3-4 года\теремок\5266f4b6678ec4453f02a09c.jpg"/>
          <p:cNvPicPr/>
          <p:nvPr/>
        </p:nvPicPr>
        <p:blipFill>
          <a:blip r:embed="rId8" cstate="print"/>
          <a:srcRect r="-15" b="76"/>
          <a:stretch>
            <a:fillRect/>
          </a:stretch>
        </p:blipFill>
        <p:spPr bwMode="auto">
          <a:xfrm>
            <a:off x="2500298" y="2143116"/>
            <a:ext cx="25530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C:\Documents and Settings\All Users\Документы\2020-2021 уч.год\дидакт.пособие СКАЗКА\персонажи сказок\рабочая тетрадь 3-4 года\теремок\193945_html_67a557ed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207167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C:\Documents and Settings\All Users\Документы\2020-2021 уч.год\дидакт.пособие СКАЗКА\персонажи сказок\рабочая тетрадь 3-4 года\теремок\s12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2143116"/>
            <a:ext cx="20594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C:\Documents and Settings\All Users\Документы\2020-2021 уч.год\дидакт.пособие СКАЗКА\персонажи сказок\рабочая тетрадь 3-4 года\теремок\454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3857628"/>
            <a:ext cx="186690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Рисунок 12" descr="C:\Documents and Settings\All Users\Документы\2020-2021 уч.год\дидакт.пособие СКАЗКА\персонажи сказок\рабочая тетрадь 3-4 года\теремок\6786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26" y="3929066"/>
            <a:ext cx="208121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Рисунок 13" descr="C:\Documents and Settings\All Users\Документы\2020-2021 уч.год\дидакт.пособие СКАЗКА\персонажи сказок\рабочая тетрадь 3-4 года\теремок\83c3c148ad93e5fb08206c9efd0518d8_w720_h540.jpe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4" y="385762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214414" y="1651424"/>
            <a:ext cx="647700" cy="4826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3698978" y="1597452"/>
            <a:ext cx="647700" cy="4826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6072198" y="1500174"/>
            <a:ext cx="647700" cy="4826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8286776" y="1500174"/>
            <a:ext cx="647700" cy="4826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285720" y="3429000"/>
            <a:ext cx="647700" cy="4826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2571736" y="3357562"/>
            <a:ext cx="647700" cy="4826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4929190" y="3413234"/>
            <a:ext cx="647700" cy="4826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6858016" y="3397468"/>
            <a:ext cx="647700" cy="4826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857224" y="5143512"/>
            <a:ext cx="647700" cy="482600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857488" y="5286388"/>
            <a:ext cx="714380" cy="500066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10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4929190" y="5357826"/>
            <a:ext cx="714380" cy="500066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11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357290" y="6000768"/>
            <a:ext cx="5572164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Расскажи по картинкам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42845" y="4759026"/>
            <a:ext cx="615645" cy="1956122"/>
            <a:chOff x="142845" y="4759026"/>
            <a:chExt cx="615645" cy="1956122"/>
          </a:xfrm>
        </p:grpSpPr>
        <p:sp>
          <p:nvSpPr>
            <p:cNvPr id="29" name="Половина рамки 28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оловина рамки 29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2" name="Стрелка вправо 31"/>
          <p:cNvSpPr/>
          <p:nvPr/>
        </p:nvSpPr>
        <p:spPr>
          <a:xfrm>
            <a:off x="1714480" y="1142984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071934" y="1142984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615992" y="1085401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8643966" y="1142984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357422" y="2928934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857752" y="2928934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715140" y="2928934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8572528" y="2928934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714612" y="4714884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843369" y="4643446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915335" y="4772467"/>
            <a:ext cx="357190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86710" y="5929330"/>
            <a:ext cx="1071570" cy="7143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28662" y="214290"/>
            <a:ext cx="79295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Четвертый лишний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3797" name="Рисунок 15" descr="1021559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500306"/>
            <a:ext cx="1643074" cy="1285884"/>
          </a:xfrm>
          <a:prstGeom prst="rect">
            <a:avLst/>
          </a:prstGeom>
          <a:noFill/>
        </p:spPr>
      </p:pic>
      <p:pic>
        <p:nvPicPr>
          <p:cNvPr id="33796" name="Рисунок 16" descr="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4356"/>
            <a:ext cx="1614520" cy="1522322"/>
          </a:xfrm>
          <a:prstGeom prst="rect">
            <a:avLst/>
          </a:prstGeom>
          <a:noFill/>
        </p:spPr>
      </p:pic>
      <p:pic>
        <p:nvPicPr>
          <p:cNvPr id="33794" name="Рисунок 17" descr="терем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428868"/>
            <a:ext cx="1643074" cy="1428761"/>
          </a:xfrm>
          <a:prstGeom prst="rect">
            <a:avLst/>
          </a:prstGeom>
          <a:noFill/>
        </p:spPr>
      </p:pic>
      <p:pic>
        <p:nvPicPr>
          <p:cNvPr id="33795" name="Рисунок 18" descr="kr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714356"/>
            <a:ext cx="1654174" cy="1500198"/>
          </a:xfrm>
          <a:prstGeom prst="rect">
            <a:avLst/>
          </a:prstGeom>
          <a:noFill/>
        </p:spPr>
      </p:pic>
      <p:pic>
        <p:nvPicPr>
          <p:cNvPr id="9" name="Рисунок 8" descr="C:\Documents and Settings\All Users\Документы\2020-2021 уч.год\дидакт.пособие СКАЗКА\персонажи сказок\репка\кошка.bmp"/>
          <p:cNvPicPr/>
          <p:nvPr/>
        </p:nvPicPr>
        <p:blipFill>
          <a:blip r:embed="rId7" cstate="print"/>
          <a:srcRect t="-2030" r="196"/>
          <a:stretch>
            <a:fillRect/>
          </a:stretch>
        </p:blipFill>
        <p:spPr bwMode="auto">
          <a:xfrm rot="16200000" flipH="1">
            <a:off x="5070246" y="2502126"/>
            <a:ext cx="1857388" cy="156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ll Users\Документы\2020-2021 уч.год\дидакт.пособие СКАЗКА\персонажи сказок\рабочая тетрадь 3-4 года\теремок\лягушка2.bmp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2428868"/>
            <a:ext cx="1357322" cy="166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ll Users\Документы\2020-2021 уч.год\дидакт.пособие СКАЗКА\персонажи сказок\рабочая тетрадь 3-4 года\теремок\заяц2.bmp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000892" y="4071942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ll Users\Документы\2020-2021 уч.год\дидакт.пособие СКАЗКА\персонажи сказок\рабочая тетрадь 3-4 года\теремок\мышка2.bmp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500694" y="4286256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285720" y="4643446"/>
            <a:ext cx="615645" cy="1956122"/>
            <a:chOff x="142845" y="4759026"/>
            <a:chExt cx="615645" cy="1956122"/>
          </a:xfrm>
        </p:grpSpPr>
        <p:sp>
          <p:nvSpPr>
            <p:cNvPr id="15" name="Половина рамки 14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Половина рамки 15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8286776" y="214290"/>
            <a:ext cx="615645" cy="1956122"/>
            <a:chOff x="142845" y="4759026"/>
            <a:chExt cx="615645" cy="1956122"/>
          </a:xfrm>
        </p:grpSpPr>
        <p:sp>
          <p:nvSpPr>
            <p:cNvPr id="18" name="Половина рамки 17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1857356" y="3929066"/>
            <a:ext cx="647700" cy="642942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500826" y="1857364"/>
            <a:ext cx="647700" cy="642942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All Users\Документы\2020-2021 уч.год\дидакт.пособие СКАЗКА\персонажи сказок\рабочая тетрадь 3-4 года\теремок\лягушка2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736"/>
            <a:ext cx="133690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5" name="Group 1"/>
          <p:cNvGrpSpPr>
            <a:grpSpLocks/>
          </p:cNvGrpSpPr>
          <p:nvPr/>
        </p:nvGrpSpPr>
        <p:grpSpPr bwMode="auto">
          <a:xfrm rot="19002563">
            <a:off x="2776903" y="1053359"/>
            <a:ext cx="1357321" cy="928694"/>
            <a:chOff x="7987" y="1593"/>
            <a:chExt cx="2416" cy="1414"/>
          </a:xfrm>
        </p:grpSpPr>
        <p:sp>
          <p:nvSpPr>
            <p:cNvPr id="31748" name="Freeform 4"/>
            <p:cNvSpPr>
              <a:spLocks/>
            </p:cNvSpPr>
            <p:nvPr/>
          </p:nvSpPr>
          <p:spPr bwMode="auto">
            <a:xfrm>
              <a:off x="7987" y="1653"/>
              <a:ext cx="2416" cy="1354"/>
            </a:xfrm>
            <a:custGeom>
              <a:avLst/>
              <a:gdLst/>
              <a:ahLst/>
              <a:cxnLst>
                <a:cxn ang="0">
                  <a:pos x="113" y="387"/>
                </a:cxn>
                <a:cxn ang="0">
                  <a:pos x="453" y="867"/>
                </a:cxn>
                <a:cxn ang="0">
                  <a:pos x="1253" y="1067"/>
                </a:cxn>
                <a:cxn ang="0">
                  <a:pos x="2093" y="1327"/>
                </a:cxn>
                <a:cxn ang="0">
                  <a:pos x="2333" y="907"/>
                </a:cxn>
                <a:cxn ang="0">
                  <a:pos x="1593" y="847"/>
                </a:cxn>
                <a:cxn ang="0">
                  <a:pos x="893" y="747"/>
                </a:cxn>
                <a:cxn ang="0">
                  <a:pos x="373" y="207"/>
                </a:cxn>
                <a:cxn ang="0">
                  <a:pos x="53" y="7"/>
                </a:cxn>
                <a:cxn ang="0">
                  <a:pos x="53" y="247"/>
                </a:cxn>
                <a:cxn ang="0">
                  <a:pos x="113" y="387"/>
                </a:cxn>
              </a:cxnLst>
              <a:rect l="0" t="0" r="r" b="b"/>
              <a:pathLst>
                <a:path w="2416" h="1354">
                  <a:moveTo>
                    <a:pt x="113" y="387"/>
                  </a:moveTo>
                  <a:cubicBezTo>
                    <a:pt x="180" y="490"/>
                    <a:pt x="263" y="754"/>
                    <a:pt x="453" y="867"/>
                  </a:cubicBezTo>
                  <a:cubicBezTo>
                    <a:pt x="643" y="980"/>
                    <a:pt x="980" y="990"/>
                    <a:pt x="1253" y="1067"/>
                  </a:cubicBezTo>
                  <a:cubicBezTo>
                    <a:pt x="1526" y="1144"/>
                    <a:pt x="1913" y="1354"/>
                    <a:pt x="2093" y="1327"/>
                  </a:cubicBezTo>
                  <a:cubicBezTo>
                    <a:pt x="2273" y="1300"/>
                    <a:pt x="2416" y="987"/>
                    <a:pt x="2333" y="907"/>
                  </a:cubicBezTo>
                  <a:cubicBezTo>
                    <a:pt x="2250" y="827"/>
                    <a:pt x="1833" y="874"/>
                    <a:pt x="1593" y="847"/>
                  </a:cubicBezTo>
                  <a:cubicBezTo>
                    <a:pt x="1353" y="820"/>
                    <a:pt x="1096" y="854"/>
                    <a:pt x="893" y="747"/>
                  </a:cubicBezTo>
                  <a:cubicBezTo>
                    <a:pt x="690" y="640"/>
                    <a:pt x="513" y="330"/>
                    <a:pt x="373" y="207"/>
                  </a:cubicBezTo>
                  <a:cubicBezTo>
                    <a:pt x="233" y="84"/>
                    <a:pt x="106" y="0"/>
                    <a:pt x="53" y="7"/>
                  </a:cubicBezTo>
                  <a:cubicBezTo>
                    <a:pt x="0" y="14"/>
                    <a:pt x="40" y="177"/>
                    <a:pt x="53" y="247"/>
                  </a:cubicBezTo>
                  <a:cubicBezTo>
                    <a:pt x="66" y="317"/>
                    <a:pt x="46" y="284"/>
                    <a:pt x="113" y="38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07" y="1593"/>
              <a:ext cx="1050" cy="1080"/>
            </a:xfrm>
            <a:custGeom>
              <a:avLst/>
              <a:gdLst/>
              <a:ahLst/>
              <a:cxnLst>
                <a:cxn ang="0">
                  <a:pos x="153" y="527"/>
                </a:cxn>
                <a:cxn ang="0">
                  <a:pos x="593" y="60"/>
                </a:cxn>
                <a:cxn ang="0">
                  <a:pos x="953" y="167"/>
                </a:cxn>
                <a:cxn ang="0">
                  <a:pos x="1013" y="467"/>
                </a:cxn>
                <a:cxn ang="0">
                  <a:pos x="1033" y="907"/>
                </a:cxn>
                <a:cxn ang="0">
                  <a:pos x="913" y="1067"/>
                </a:cxn>
                <a:cxn ang="0">
                  <a:pos x="373" y="987"/>
                </a:cxn>
                <a:cxn ang="0">
                  <a:pos x="33" y="727"/>
                </a:cxn>
                <a:cxn ang="0">
                  <a:pos x="153" y="527"/>
                </a:cxn>
              </a:cxnLst>
              <a:rect l="0" t="0" r="r" b="b"/>
              <a:pathLst>
                <a:path w="1050" h="1080">
                  <a:moveTo>
                    <a:pt x="153" y="527"/>
                  </a:moveTo>
                  <a:cubicBezTo>
                    <a:pt x="246" y="416"/>
                    <a:pt x="460" y="120"/>
                    <a:pt x="593" y="60"/>
                  </a:cubicBezTo>
                  <a:cubicBezTo>
                    <a:pt x="726" y="0"/>
                    <a:pt x="883" y="99"/>
                    <a:pt x="953" y="167"/>
                  </a:cubicBezTo>
                  <a:cubicBezTo>
                    <a:pt x="1023" y="235"/>
                    <a:pt x="1000" y="344"/>
                    <a:pt x="1013" y="467"/>
                  </a:cubicBezTo>
                  <a:cubicBezTo>
                    <a:pt x="1026" y="590"/>
                    <a:pt x="1050" y="807"/>
                    <a:pt x="1033" y="907"/>
                  </a:cubicBezTo>
                  <a:cubicBezTo>
                    <a:pt x="1016" y="1007"/>
                    <a:pt x="1023" y="1054"/>
                    <a:pt x="913" y="1067"/>
                  </a:cubicBezTo>
                  <a:cubicBezTo>
                    <a:pt x="803" y="1080"/>
                    <a:pt x="520" y="1044"/>
                    <a:pt x="373" y="987"/>
                  </a:cubicBezTo>
                  <a:cubicBezTo>
                    <a:pt x="226" y="930"/>
                    <a:pt x="66" y="800"/>
                    <a:pt x="33" y="727"/>
                  </a:cubicBezTo>
                  <a:cubicBezTo>
                    <a:pt x="0" y="654"/>
                    <a:pt x="60" y="638"/>
                    <a:pt x="153" y="52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46" name="AutoShape 2"/>
            <p:cNvSpPr>
              <a:spLocks noChangeArrowheads="1"/>
            </p:cNvSpPr>
            <p:nvPr/>
          </p:nvSpPr>
          <p:spPr bwMode="auto">
            <a:xfrm rot="3173888">
              <a:off x="9320" y="1879"/>
              <a:ext cx="600" cy="987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15272" y="5857892"/>
            <a:ext cx="1071570" cy="7143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:\Documents and Settings\All Users\Документы\2020-2021 уч.год\дидакт.пособие СКАЗКА\персонажи сказок\рабочая тетрадь 3-4 года\теремок\лягушка2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133690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92867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929190" y="1000108"/>
            <a:ext cx="3214710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Найди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отличия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1857356" y="2000240"/>
            <a:ext cx="529897" cy="1279532"/>
            <a:chOff x="4300" y="2601"/>
            <a:chExt cx="1400" cy="3239"/>
          </a:xfrm>
        </p:grpSpPr>
        <p:cxnSp>
          <p:nvCxnSpPr>
            <p:cNvPr id="31752" name="AutoShape 8"/>
            <p:cNvCxnSpPr>
              <a:cxnSpLocks noChangeShapeType="1"/>
            </p:cNvCxnSpPr>
            <p:nvPr/>
          </p:nvCxnSpPr>
          <p:spPr bwMode="auto">
            <a:xfrm flipH="1">
              <a:off x="4300" y="4080"/>
              <a:ext cx="360" cy="1760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/>
            </a:ln>
          </p:spPr>
        </p:cxnSp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4339" y="2601"/>
              <a:ext cx="1361" cy="1519"/>
            </a:xfrm>
            <a:custGeom>
              <a:avLst/>
              <a:gdLst/>
              <a:ahLst/>
              <a:cxnLst>
                <a:cxn ang="0">
                  <a:pos x="321" y="1479"/>
                </a:cxn>
                <a:cxn ang="0">
                  <a:pos x="301" y="1419"/>
                </a:cxn>
                <a:cxn ang="0">
                  <a:pos x="261" y="1359"/>
                </a:cxn>
                <a:cxn ang="0">
                  <a:pos x="241" y="1239"/>
                </a:cxn>
                <a:cxn ang="0">
                  <a:pos x="141" y="879"/>
                </a:cxn>
                <a:cxn ang="0">
                  <a:pos x="161" y="479"/>
                </a:cxn>
                <a:cxn ang="0">
                  <a:pos x="181" y="619"/>
                </a:cxn>
                <a:cxn ang="0">
                  <a:pos x="221" y="699"/>
                </a:cxn>
                <a:cxn ang="0">
                  <a:pos x="241" y="779"/>
                </a:cxn>
                <a:cxn ang="0">
                  <a:pos x="321" y="299"/>
                </a:cxn>
                <a:cxn ang="0">
                  <a:pos x="361" y="879"/>
                </a:cxn>
                <a:cxn ang="0">
                  <a:pos x="381" y="779"/>
                </a:cxn>
                <a:cxn ang="0">
                  <a:pos x="401" y="719"/>
                </a:cxn>
                <a:cxn ang="0">
                  <a:pos x="461" y="379"/>
                </a:cxn>
                <a:cxn ang="0">
                  <a:pos x="501" y="259"/>
                </a:cxn>
                <a:cxn ang="0">
                  <a:pos x="521" y="199"/>
                </a:cxn>
                <a:cxn ang="0">
                  <a:pos x="541" y="799"/>
                </a:cxn>
                <a:cxn ang="0">
                  <a:pos x="661" y="639"/>
                </a:cxn>
                <a:cxn ang="0">
                  <a:pos x="721" y="579"/>
                </a:cxn>
                <a:cxn ang="0">
                  <a:pos x="901" y="359"/>
                </a:cxn>
                <a:cxn ang="0">
                  <a:pos x="1041" y="99"/>
                </a:cxn>
                <a:cxn ang="0">
                  <a:pos x="1061" y="19"/>
                </a:cxn>
                <a:cxn ang="0">
                  <a:pos x="1021" y="119"/>
                </a:cxn>
                <a:cxn ang="0">
                  <a:pos x="941" y="319"/>
                </a:cxn>
                <a:cxn ang="0">
                  <a:pos x="861" y="459"/>
                </a:cxn>
                <a:cxn ang="0">
                  <a:pos x="721" y="719"/>
                </a:cxn>
                <a:cxn ang="0">
                  <a:pos x="581" y="979"/>
                </a:cxn>
                <a:cxn ang="0">
                  <a:pos x="541" y="1039"/>
                </a:cxn>
                <a:cxn ang="0">
                  <a:pos x="521" y="1099"/>
                </a:cxn>
                <a:cxn ang="0">
                  <a:pos x="581" y="1019"/>
                </a:cxn>
                <a:cxn ang="0">
                  <a:pos x="1081" y="759"/>
                </a:cxn>
                <a:cxn ang="0">
                  <a:pos x="1281" y="579"/>
                </a:cxn>
                <a:cxn ang="0">
                  <a:pos x="1341" y="539"/>
                </a:cxn>
                <a:cxn ang="0">
                  <a:pos x="1261" y="639"/>
                </a:cxn>
                <a:cxn ang="0">
                  <a:pos x="1101" y="799"/>
                </a:cxn>
                <a:cxn ang="0">
                  <a:pos x="1021" y="919"/>
                </a:cxn>
                <a:cxn ang="0">
                  <a:pos x="1361" y="799"/>
                </a:cxn>
                <a:cxn ang="0">
                  <a:pos x="1321" y="879"/>
                </a:cxn>
                <a:cxn ang="0">
                  <a:pos x="1121" y="999"/>
                </a:cxn>
                <a:cxn ang="0">
                  <a:pos x="941" y="1079"/>
                </a:cxn>
                <a:cxn ang="0">
                  <a:pos x="841" y="1139"/>
                </a:cxn>
                <a:cxn ang="0">
                  <a:pos x="521" y="1219"/>
                </a:cxn>
                <a:cxn ang="0">
                  <a:pos x="1021" y="1239"/>
                </a:cxn>
                <a:cxn ang="0">
                  <a:pos x="1221" y="1259"/>
                </a:cxn>
                <a:cxn ang="0">
                  <a:pos x="1001" y="1279"/>
                </a:cxn>
                <a:cxn ang="0">
                  <a:pos x="681" y="1319"/>
                </a:cxn>
                <a:cxn ang="0">
                  <a:pos x="621" y="1339"/>
                </a:cxn>
                <a:cxn ang="0">
                  <a:pos x="561" y="1379"/>
                </a:cxn>
                <a:cxn ang="0">
                  <a:pos x="881" y="1399"/>
                </a:cxn>
                <a:cxn ang="0">
                  <a:pos x="421" y="1519"/>
                </a:cxn>
                <a:cxn ang="0">
                  <a:pos x="241" y="1399"/>
                </a:cxn>
                <a:cxn ang="0">
                  <a:pos x="81" y="1219"/>
                </a:cxn>
                <a:cxn ang="0">
                  <a:pos x="61" y="1159"/>
                </a:cxn>
                <a:cxn ang="0">
                  <a:pos x="21" y="1099"/>
                </a:cxn>
                <a:cxn ang="0">
                  <a:pos x="161" y="1179"/>
                </a:cxn>
                <a:cxn ang="0">
                  <a:pos x="281" y="1219"/>
                </a:cxn>
              </a:cxnLst>
              <a:rect l="0" t="0" r="r" b="b"/>
              <a:pathLst>
                <a:path w="1361" h="1519">
                  <a:moveTo>
                    <a:pt x="321" y="1479"/>
                  </a:moveTo>
                  <a:cubicBezTo>
                    <a:pt x="314" y="1459"/>
                    <a:pt x="310" y="1438"/>
                    <a:pt x="301" y="1419"/>
                  </a:cubicBezTo>
                  <a:cubicBezTo>
                    <a:pt x="290" y="1398"/>
                    <a:pt x="269" y="1382"/>
                    <a:pt x="261" y="1359"/>
                  </a:cubicBezTo>
                  <a:cubicBezTo>
                    <a:pt x="248" y="1321"/>
                    <a:pt x="250" y="1279"/>
                    <a:pt x="241" y="1239"/>
                  </a:cubicBezTo>
                  <a:cubicBezTo>
                    <a:pt x="214" y="1117"/>
                    <a:pt x="166" y="1002"/>
                    <a:pt x="141" y="879"/>
                  </a:cubicBezTo>
                  <a:cubicBezTo>
                    <a:pt x="148" y="746"/>
                    <a:pt x="141" y="611"/>
                    <a:pt x="161" y="479"/>
                  </a:cubicBezTo>
                  <a:cubicBezTo>
                    <a:pt x="168" y="432"/>
                    <a:pt x="169" y="574"/>
                    <a:pt x="181" y="619"/>
                  </a:cubicBezTo>
                  <a:cubicBezTo>
                    <a:pt x="189" y="648"/>
                    <a:pt x="211" y="671"/>
                    <a:pt x="221" y="699"/>
                  </a:cubicBezTo>
                  <a:cubicBezTo>
                    <a:pt x="231" y="725"/>
                    <a:pt x="234" y="752"/>
                    <a:pt x="241" y="779"/>
                  </a:cubicBezTo>
                  <a:cubicBezTo>
                    <a:pt x="281" y="620"/>
                    <a:pt x="294" y="460"/>
                    <a:pt x="321" y="299"/>
                  </a:cubicBezTo>
                  <a:cubicBezTo>
                    <a:pt x="401" y="539"/>
                    <a:pt x="297" y="209"/>
                    <a:pt x="361" y="879"/>
                  </a:cubicBezTo>
                  <a:cubicBezTo>
                    <a:pt x="364" y="913"/>
                    <a:pt x="373" y="812"/>
                    <a:pt x="381" y="779"/>
                  </a:cubicBezTo>
                  <a:cubicBezTo>
                    <a:pt x="386" y="759"/>
                    <a:pt x="396" y="740"/>
                    <a:pt x="401" y="719"/>
                  </a:cubicBezTo>
                  <a:cubicBezTo>
                    <a:pt x="426" y="607"/>
                    <a:pt x="435" y="490"/>
                    <a:pt x="461" y="379"/>
                  </a:cubicBezTo>
                  <a:cubicBezTo>
                    <a:pt x="470" y="338"/>
                    <a:pt x="488" y="299"/>
                    <a:pt x="501" y="259"/>
                  </a:cubicBezTo>
                  <a:cubicBezTo>
                    <a:pt x="508" y="239"/>
                    <a:pt x="521" y="199"/>
                    <a:pt x="521" y="199"/>
                  </a:cubicBezTo>
                  <a:cubicBezTo>
                    <a:pt x="528" y="399"/>
                    <a:pt x="480" y="608"/>
                    <a:pt x="541" y="799"/>
                  </a:cubicBezTo>
                  <a:cubicBezTo>
                    <a:pt x="561" y="863"/>
                    <a:pt x="619" y="691"/>
                    <a:pt x="661" y="639"/>
                  </a:cubicBezTo>
                  <a:cubicBezTo>
                    <a:pt x="679" y="617"/>
                    <a:pt x="703" y="600"/>
                    <a:pt x="721" y="579"/>
                  </a:cubicBezTo>
                  <a:cubicBezTo>
                    <a:pt x="783" y="507"/>
                    <a:pt x="841" y="432"/>
                    <a:pt x="901" y="359"/>
                  </a:cubicBezTo>
                  <a:cubicBezTo>
                    <a:pt x="962" y="284"/>
                    <a:pt x="987" y="179"/>
                    <a:pt x="1041" y="99"/>
                  </a:cubicBezTo>
                  <a:cubicBezTo>
                    <a:pt x="1048" y="72"/>
                    <a:pt x="1080" y="0"/>
                    <a:pt x="1061" y="19"/>
                  </a:cubicBezTo>
                  <a:cubicBezTo>
                    <a:pt x="1036" y="44"/>
                    <a:pt x="1036" y="86"/>
                    <a:pt x="1021" y="119"/>
                  </a:cubicBezTo>
                  <a:cubicBezTo>
                    <a:pt x="992" y="185"/>
                    <a:pt x="973" y="255"/>
                    <a:pt x="941" y="319"/>
                  </a:cubicBezTo>
                  <a:cubicBezTo>
                    <a:pt x="917" y="367"/>
                    <a:pt x="885" y="411"/>
                    <a:pt x="861" y="459"/>
                  </a:cubicBezTo>
                  <a:cubicBezTo>
                    <a:pt x="815" y="550"/>
                    <a:pt x="784" y="636"/>
                    <a:pt x="721" y="719"/>
                  </a:cubicBezTo>
                  <a:cubicBezTo>
                    <a:pt x="691" y="810"/>
                    <a:pt x="629" y="894"/>
                    <a:pt x="581" y="979"/>
                  </a:cubicBezTo>
                  <a:cubicBezTo>
                    <a:pt x="569" y="1000"/>
                    <a:pt x="552" y="1018"/>
                    <a:pt x="541" y="1039"/>
                  </a:cubicBezTo>
                  <a:cubicBezTo>
                    <a:pt x="532" y="1058"/>
                    <a:pt x="502" y="1108"/>
                    <a:pt x="521" y="1099"/>
                  </a:cubicBezTo>
                  <a:cubicBezTo>
                    <a:pt x="551" y="1084"/>
                    <a:pt x="555" y="1040"/>
                    <a:pt x="581" y="1019"/>
                  </a:cubicBezTo>
                  <a:cubicBezTo>
                    <a:pt x="726" y="903"/>
                    <a:pt x="923" y="851"/>
                    <a:pt x="1081" y="759"/>
                  </a:cubicBezTo>
                  <a:cubicBezTo>
                    <a:pt x="1167" y="709"/>
                    <a:pt x="1207" y="644"/>
                    <a:pt x="1281" y="579"/>
                  </a:cubicBezTo>
                  <a:cubicBezTo>
                    <a:pt x="1299" y="563"/>
                    <a:pt x="1349" y="516"/>
                    <a:pt x="1341" y="539"/>
                  </a:cubicBezTo>
                  <a:cubicBezTo>
                    <a:pt x="1328" y="579"/>
                    <a:pt x="1289" y="607"/>
                    <a:pt x="1261" y="639"/>
                  </a:cubicBezTo>
                  <a:cubicBezTo>
                    <a:pt x="1209" y="698"/>
                    <a:pt x="1166" y="755"/>
                    <a:pt x="1101" y="799"/>
                  </a:cubicBezTo>
                  <a:cubicBezTo>
                    <a:pt x="1074" y="839"/>
                    <a:pt x="974" y="931"/>
                    <a:pt x="1021" y="919"/>
                  </a:cubicBezTo>
                  <a:cubicBezTo>
                    <a:pt x="1142" y="889"/>
                    <a:pt x="1245" y="838"/>
                    <a:pt x="1361" y="799"/>
                  </a:cubicBezTo>
                  <a:cubicBezTo>
                    <a:pt x="1348" y="826"/>
                    <a:pt x="1340" y="856"/>
                    <a:pt x="1321" y="879"/>
                  </a:cubicBezTo>
                  <a:cubicBezTo>
                    <a:pt x="1277" y="932"/>
                    <a:pt x="1180" y="969"/>
                    <a:pt x="1121" y="999"/>
                  </a:cubicBezTo>
                  <a:cubicBezTo>
                    <a:pt x="948" y="1085"/>
                    <a:pt x="1094" y="1041"/>
                    <a:pt x="941" y="1079"/>
                  </a:cubicBezTo>
                  <a:cubicBezTo>
                    <a:pt x="908" y="1099"/>
                    <a:pt x="877" y="1123"/>
                    <a:pt x="841" y="1139"/>
                  </a:cubicBezTo>
                  <a:cubicBezTo>
                    <a:pt x="741" y="1183"/>
                    <a:pt x="624" y="1185"/>
                    <a:pt x="521" y="1219"/>
                  </a:cubicBezTo>
                  <a:cubicBezTo>
                    <a:pt x="688" y="1226"/>
                    <a:pt x="854" y="1229"/>
                    <a:pt x="1021" y="1239"/>
                  </a:cubicBezTo>
                  <a:cubicBezTo>
                    <a:pt x="1088" y="1243"/>
                    <a:pt x="1251" y="1199"/>
                    <a:pt x="1221" y="1259"/>
                  </a:cubicBezTo>
                  <a:cubicBezTo>
                    <a:pt x="1188" y="1325"/>
                    <a:pt x="1074" y="1272"/>
                    <a:pt x="1001" y="1279"/>
                  </a:cubicBezTo>
                  <a:cubicBezTo>
                    <a:pt x="833" y="1296"/>
                    <a:pt x="835" y="1297"/>
                    <a:pt x="681" y="1319"/>
                  </a:cubicBezTo>
                  <a:cubicBezTo>
                    <a:pt x="661" y="1326"/>
                    <a:pt x="640" y="1330"/>
                    <a:pt x="621" y="1339"/>
                  </a:cubicBezTo>
                  <a:cubicBezTo>
                    <a:pt x="600" y="1350"/>
                    <a:pt x="538" y="1374"/>
                    <a:pt x="561" y="1379"/>
                  </a:cubicBezTo>
                  <a:cubicBezTo>
                    <a:pt x="665" y="1403"/>
                    <a:pt x="774" y="1392"/>
                    <a:pt x="881" y="1399"/>
                  </a:cubicBezTo>
                  <a:cubicBezTo>
                    <a:pt x="731" y="1449"/>
                    <a:pt x="572" y="1469"/>
                    <a:pt x="421" y="1519"/>
                  </a:cubicBezTo>
                  <a:cubicBezTo>
                    <a:pt x="341" y="1492"/>
                    <a:pt x="310" y="1445"/>
                    <a:pt x="241" y="1399"/>
                  </a:cubicBezTo>
                  <a:cubicBezTo>
                    <a:pt x="198" y="1313"/>
                    <a:pt x="160" y="1272"/>
                    <a:pt x="81" y="1219"/>
                  </a:cubicBezTo>
                  <a:cubicBezTo>
                    <a:pt x="74" y="1199"/>
                    <a:pt x="70" y="1178"/>
                    <a:pt x="61" y="1159"/>
                  </a:cubicBezTo>
                  <a:cubicBezTo>
                    <a:pt x="50" y="1138"/>
                    <a:pt x="0" y="1110"/>
                    <a:pt x="21" y="1099"/>
                  </a:cubicBezTo>
                  <a:cubicBezTo>
                    <a:pt x="40" y="1090"/>
                    <a:pt x="143" y="1171"/>
                    <a:pt x="161" y="1179"/>
                  </a:cubicBezTo>
                  <a:cubicBezTo>
                    <a:pt x="200" y="1196"/>
                    <a:pt x="281" y="1219"/>
                    <a:pt x="281" y="1219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rgbClr val="E36C0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4356" y="4060"/>
              <a:ext cx="644" cy="509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84" y="240"/>
                </a:cxn>
                <a:cxn ang="0">
                  <a:pos x="24" y="280"/>
                </a:cxn>
                <a:cxn ang="0">
                  <a:pos x="144" y="240"/>
                </a:cxn>
                <a:cxn ang="0">
                  <a:pos x="204" y="220"/>
                </a:cxn>
                <a:cxn ang="0">
                  <a:pos x="184" y="320"/>
                </a:cxn>
                <a:cxn ang="0">
                  <a:pos x="224" y="380"/>
                </a:cxn>
                <a:cxn ang="0">
                  <a:pos x="324" y="340"/>
                </a:cxn>
                <a:cxn ang="0">
                  <a:pos x="344" y="440"/>
                </a:cxn>
                <a:cxn ang="0">
                  <a:pos x="384" y="380"/>
                </a:cxn>
                <a:cxn ang="0">
                  <a:pos x="404" y="320"/>
                </a:cxn>
                <a:cxn ang="0">
                  <a:pos x="464" y="380"/>
                </a:cxn>
                <a:cxn ang="0">
                  <a:pos x="564" y="480"/>
                </a:cxn>
                <a:cxn ang="0">
                  <a:pos x="564" y="260"/>
                </a:cxn>
                <a:cxn ang="0">
                  <a:pos x="584" y="340"/>
                </a:cxn>
                <a:cxn ang="0">
                  <a:pos x="644" y="380"/>
                </a:cxn>
                <a:cxn ang="0">
                  <a:pos x="584" y="360"/>
                </a:cxn>
                <a:cxn ang="0">
                  <a:pos x="464" y="280"/>
                </a:cxn>
                <a:cxn ang="0">
                  <a:pos x="304" y="0"/>
                </a:cxn>
              </a:cxnLst>
              <a:rect l="0" t="0" r="r" b="b"/>
              <a:pathLst>
                <a:path w="644" h="509">
                  <a:moveTo>
                    <a:pt x="304" y="0"/>
                  </a:moveTo>
                  <a:cubicBezTo>
                    <a:pt x="226" y="78"/>
                    <a:pt x="164" y="160"/>
                    <a:pt x="84" y="240"/>
                  </a:cubicBezTo>
                  <a:cubicBezTo>
                    <a:pt x="67" y="257"/>
                    <a:pt x="0" y="280"/>
                    <a:pt x="24" y="280"/>
                  </a:cubicBezTo>
                  <a:cubicBezTo>
                    <a:pt x="66" y="280"/>
                    <a:pt x="104" y="253"/>
                    <a:pt x="144" y="240"/>
                  </a:cubicBezTo>
                  <a:cubicBezTo>
                    <a:pt x="164" y="233"/>
                    <a:pt x="204" y="220"/>
                    <a:pt x="204" y="220"/>
                  </a:cubicBezTo>
                  <a:cubicBezTo>
                    <a:pt x="197" y="253"/>
                    <a:pt x="195" y="288"/>
                    <a:pt x="184" y="320"/>
                  </a:cubicBezTo>
                  <a:cubicBezTo>
                    <a:pt x="151" y="420"/>
                    <a:pt x="98" y="412"/>
                    <a:pt x="224" y="380"/>
                  </a:cubicBezTo>
                  <a:cubicBezTo>
                    <a:pt x="315" y="244"/>
                    <a:pt x="295" y="209"/>
                    <a:pt x="324" y="340"/>
                  </a:cubicBezTo>
                  <a:cubicBezTo>
                    <a:pt x="331" y="373"/>
                    <a:pt x="337" y="407"/>
                    <a:pt x="344" y="440"/>
                  </a:cubicBezTo>
                  <a:cubicBezTo>
                    <a:pt x="357" y="420"/>
                    <a:pt x="373" y="401"/>
                    <a:pt x="384" y="380"/>
                  </a:cubicBezTo>
                  <a:cubicBezTo>
                    <a:pt x="393" y="361"/>
                    <a:pt x="383" y="320"/>
                    <a:pt x="404" y="320"/>
                  </a:cubicBezTo>
                  <a:cubicBezTo>
                    <a:pt x="432" y="320"/>
                    <a:pt x="446" y="358"/>
                    <a:pt x="464" y="380"/>
                  </a:cubicBezTo>
                  <a:cubicBezTo>
                    <a:pt x="547" y="480"/>
                    <a:pt x="454" y="407"/>
                    <a:pt x="564" y="480"/>
                  </a:cubicBezTo>
                  <a:cubicBezTo>
                    <a:pt x="610" y="342"/>
                    <a:pt x="564" y="509"/>
                    <a:pt x="564" y="260"/>
                  </a:cubicBezTo>
                  <a:cubicBezTo>
                    <a:pt x="564" y="233"/>
                    <a:pt x="569" y="317"/>
                    <a:pt x="584" y="340"/>
                  </a:cubicBezTo>
                  <a:cubicBezTo>
                    <a:pt x="597" y="360"/>
                    <a:pt x="644" y="356"/>
                    <a:pt x="644" y="380"/>
                  </a:cubicBezTo>
                  <a:cubicBezTo>
                    <a:pt x="644" y="401"/>
                    <a:pt x="602" y="370"/>
                    <a:pt x="584" y="360"/>
                  </a:cubicBezTo>
                  <a:cubicBezTo>
                    <a:pt x="542" y="337"/>
                    <a:pt x="498" y="314"/>
                    <a:pt x="464" y="280"/>
                  </a:cubicBezTo>
                  <a:cubicBezTo>
                    <a:pt x="364" y="180"/>
                    <a:pt x="330" y="132"/>
                    <a:pt x="304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E36C0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3857620" y="1857364"/>
            <a:ext cx="304812" cy="974723"/>
            <a:chOff x="9420" y="3416"/>
            <a:chExt cx="983" cy="2404"/>
          </a:xfrm>
        </p:grpSpPr>
        <p:cxnSp>
          <p:nvCxnSpPr>
            <p:cNvPr id="31756" name="AutoShape 12"/>
            <p:cNvCxnSpPr>
              <a:cxnSpLocks noChangeShapeType="1"/>
            </p:cNvCxnSpPr>
            <p:nvPr/>
          </p:nvCxnSpPr>
          <p:spPr bwMode="auto">
            <a:xfrm flipH="1">
              <a:off x="9420" y="4060"/>
              <a:ext cx="360" cy="1760"/>
            </a:xfrm>
            <a:prstGeom prst="straightConnector1">
              <a:avLst/>
            </a:prstGeom>
            <a:noFill/>
            <a:ln w="28575">
              <a:solidFill>
                <a:srgbClr val="E36C0A"/>
              </a:solidFill>
              <a:round/>
              <a:headEnd/>
              <a:tailEnd/>
            </a:ln>
          </p:spPr>
        </p:cxnSp>
        <p:sp>
          <p:nvSpPr>
            <p:cNvPr id="31757" name="AutoShape 13"/>
            <p:cNvSpPr>
              <a:spLocks noChangeArrowheads="1"/>
            </p:cNvSpPr>
            <p:nvPr/>
          </p:nvSpPr>
          <p:spPr bwMode="auto">
            <a:xfrm rot="1331480">
              <a:off x="9420" y="3416"/>
              <a:ext cx="983" cy="81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9" name="Рисунок 18" descr="C:\Documents and Settings\All Users\Документы\2020-2021 уч.год\дидакт.пособие СКАЗКА\персонажи сказок\рабочая тетрадь 3-4 года\теремок\7dfe0ed831fda537add4c42edcd12ef9--d-ad-clipa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071546"/>
            <a:ext cx="568778" cy="69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All Users\Документы\2020-2021 уч.год\дидакт.пособие СКАЗКА\персонажи сказок\рабочая тетрадь 3-4 года\теремок\7dfe0ed831fda537add4c42edcd12ef9--d-ad-clipa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928670"/>
            <a:ext cx="568778" cy="69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All Users\Документы\2020-2021 уч.год\дидакт.пособие СКАЗКА\персонажи сказок\рабочая тетрадь 3-4 года\теремок\butterfly12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12243">
            <a:off x="1692120" y="1309075"/>
            <a:ext cx="651058" cy="3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Freeform 14"/>
          <p:cNvSpPr>
            <a:spLocks/>
          </p:cNvSpPr>
          <p:nvPr/>
        </p:nvSpPr>
        <p:spPr bwMode="auto">
          <a:xfrm>
            <a:off x="500034" y="3500438"/>
            <a:ext cx="2178038" cy="739788"/>
          </a:xfrm>
          <a:custGeom>
            <a:avLst/>
            <a:gdLst/>
            <a:ahLst/>
            <a:cxnLst>
              <a:cxn ang="0">
                <a:pos x="50" y="1020"/>
              </a:cxn>
              <a:cxn ang="0">
                <a:pos x="370" y="560"/>
              </a:cxn>
              <a:cxn ang="0">
                <a:pos x="430" y="980"/>
              </a:cxn>
              <a:cxn ang="0">
                <a:pos x="730" y="720"/>
              </a:cxn>
              <a:cxn ang="0">
                <a:pos x="850" y="480"/>
              </a:cxn>
              <a:cxn ang="0">
                <a:pos x="930" y="940"/>
              </a:cxn>
              <a:cxn ang="0">
                <a:pos x="1010" y="780"/>
              </a:cxn>
              <a:cxn ang="0">
                <a:pos x="1230" y="940"/>
              </a:cxn>
              <a:cxn ang="0">
                <a:pos x="1450" y="480"/>
              </a:cxn>
              <a:cxn ang="0">
                <a:pos x="1610" y="820"/>
              </a:cxn>
              <a:cxn ang="0">
                <a:pos x="1690" y="540"/>
              </a:cxn>
              <a:cxn ang="0">
                <a:pos x="1750" y="220"/>
              </a:cxn>
              <a:cxn ang="0">
                <a:pos x="1810" y="0"/>
              </a:cxn>
              <a:cxn ang="0">
                <a:pos x="1970" y="520"/>
              </a:cxn>
              <a:cxn ang="0">
                <a:pos x="2090" y="1100"/>
              </a:cxn>
              <a:cxn ang="0">
                <a:pos x="2230" y="380"/>
              </a:cxn>
              <a:cxn ang="0">
                <a:pos x="2310" y="720"/>
              </a:cxn>
              <a:cxn ang="0">
                <a:pos x="2390" y="520"/>
              </a:cxn>
              <a:cxn ang="0">
                <a:pos x="2550" y="680"/>
              </a:cxn>
              <a:cxn ang="0">
                <a:pos x="2650" y="1040"/>
              </a:cxn>
              <a:cxn ang="0">
                <a:pos x="2730" y="760"/>
              </a:cxn>
              <a:cxn ang="0">
                <a:pos x="2770" y="260"/>
              </a:cxn>
              <a:cxn ang="0">
                <a:pos x="2870" y="540"/>
              </a:cxn>
              <a:cxn ang="0">
                <a:pos x="2970" y="820"/>
              </a:cxn>
              <a:cxn ang="0">
                <a:pos x="3050" y="660"/>
              </a:cxn>
              <a:cxn ang="0">
                <a:pos x="3270" y="500"/>
              </a:cxn>
              <a:cxn ang="0">
                <a:pos x="3490" y="920"/>
              </a:cxn>
              <a:cxn ang="0">
                <a:pos x="3610" y="540"/>
              </a:cxn>
              <a:cxn ang="0">
                <a:pos x="3750" y="780"/>
              </a:cxn>
              <a:cxn ang="0">
                <a:pos x="3910" y="700"/>
              </a:cxn>
              <a:cxn ang="0">
                <a:pos x="3950" y="660"/>
              </a:cxn>
              <a:cxn ang="0">
                <a:pos x="4010" y="840"/>
              </a:cxn>
              <a:cxn ang="0">
                <a:pos x="4110" y="660"/>
              </a:cxn>
              <a:cxn ang="0">
                <a:pos x="4350" y="740"/>
              </a:cxn>
              <a:cxn ang="0">
                <a:pos x="4470" y="500"/>
              </a:cxn>
              <a:cxn ang="0">
                <a:pos x="530" y="1240"/>
              </a:cxn>
              <a:cxn ang="0">
                <a:pos x="70" y="880"/>
              </a:cxn>
              <a:cxn ang="0">
                <a:pos x="210" y="780"/>
              </a:cxn>
            </a:cxnLst>
            <a:rect l="0" t="0" r="r" b="b"/>
            <a:pathLst>
              <a:path w="5129" h="2477">
                <a:moveTo>
                  <a:pt x="70" y="1080"/>
                </a:moveTo>
                <a:cubicBezTo>
                  <a:pt x="63" y="1060"/>
                  <a:pt x="47" y="1041"/>
                  <a:pt x="50" y="1020"/>
                </a:cubicBezTo>
                <a:cubicBezTo>
                  <a:pt x="56" y="975"/>
                  <a:pt x="126" y="892"/>
                  <a:pt x="150" y="860"/>
                </a:cubicBezTo>
                <a:cubicBezTo>
                  <a:pt x="188" y="746"/>
                  <a:pt x="271" y="626"/>
                  <a:pt x="370" y="560"/>
                </a:cubicBezTo>
                <a:cubicBezTo>
                  <a:pt x="383" y="580"/>
                  <a:pt x="407" y="596"/>
                  <a:pt x="410" y="620"/>
                </a:cubicBezTo>
                <a:cubicBezTo>
                  <a:pt x="427" y="739"/>
                  <a:pt x="376" y="873"/>
                  <a:pt x="430" y="980"/>
                </a:cubicBezTo>
                <a:cubicBezTo>
                  <a:pt x="451" y="1023"/>
                  <a:pt x="550" y="900"/>
                  <a:pt x="550" y="900"/>
                </a:cubicBezTo>
                <a:cubicBezTo>
                  <a:pt x="600" y="824"/>
                  <a:pt x="672" y="789"/>
                  <a:pt x="730" y="720"/>
                </a:cubicBezTo>
                <a:cubicBezTo>
                  <a:pt x="866" y="557"/>
                  <a:pt x="636" y="802"/>
                  <a:pt x="810" y="540"/>
                </a:cubicBezTo>
                <a:cubicBezTo>
                  <a:pt x="823" y="520"/>
                  <a:pt x="840" y="502"/>
                  <a:pt x="850" y="480"/>
                </a:cubicBezTo>
                <a:cubicBezTo>
                  <a:pt x="867" y="441"/>
                  <a:pt x="890" y="360"/>
                  <a:pt x="890" y="360"/>
                </a:cubicBezTo>
                <a:cubicBezTo>
                  <a:pt x="958" y="633"/>
                  <a:pt x="862" y="224"/>
                  <a:pt x="930" y="940"/>
                </a:cubicBezTo>
                <a:cubicBezTo>
                  <a:pt x="933" y="967"/>
                  <a:pt x="938" y="885"/>
                  <a:pt x="950" y="860"/>
                </a:cubicBezTo>
                <a:cubicBezTo>
                  <a:pt x="965" y="830"/>
                  <a:pt x="991" y="807"/>
                  <a:pt x="1010" y="780"/>
                </a:cubicBezTo>
                <a:cubicBezTo>
                  <a:pt x="1064" y="704"/>
                  <a:pt x="1101" y="608"/>
                  <a:pt x="1130" y="520"/>
                </a:cubicBezTo>
                <a:cubicBezTo>
                  <a:pt x="1158" y="662"/>
                  <a:pt x="1195" y="800"/>
                  <a:pt x="1230" y="940"/>
                </a:cubicBezTo>
                <a:cubicBezTo>
                  <a:pt x="1257" y="907"/>
                  <a:pt x="1290" y="878"/>
                  <a:pt x="1310" y="840"/>
                </a:cubicBezTo>
                <a:cubicBezTo>
                  <a:pt x="1366" y="734"/>
                  <a:pt x="1405" y="594"/>
                  <a:pt x="1450" y="480"/>
                </a:cubicBezTo>
                <a:cubicBezTo>
                  <a:pt x="1495" y="616"/>
                  <a:pt x="1515" y="761"/>
                  <a:pt x="1550" y="900"/>
                </a:cubicBezTo>
                <a:cubicBezTo>
                  <a:pt x="1570" y="873"/>
                  <a:pt x="1595" y="850"/>
                  <a:pt x="1610" y="820"/>
                </a:cubicBezTo>
                <a:cubicBezTo>
                  <a:pt x="1622" y="795"/>
                  <a:pt x="1622" y="766"/>
                  <a:pt x="1630" y="740"/>
                </a:cubicBezTo>
                <a:cubicBezTo>
                  <a:pt x="1703" y="497"/>
                  <a:pt x="1644" y="724"/>
                  <a:pt x="1690" y="540"/>
                </a:cubicBezTo>
                <a:cubicBezTo>
                  <a:pt x="1697" y="460"/>
                  <a:pt x="1695" y="379"/>
                  <a:pt x="1710" y="300"/>
                </a:cubicBezTo>
                <a:cubicBezTo>
                  <a:pt x="1715" y="271"/>
                  <a:pt x="1741" y="248"/>
                  <a:pt x="1750" y="220"/>
                </a:cubicBezTo>
                <a:cubicBezTo>
                  <a:pt x="1761" y="188"/>
                  <a:pt x="1761" y="153"/>
                  <a:pt x="1770" y="120"/>
                </a:cubicBezTo>
                <a:cubicBezTo>
                  <a:pt x="1781" y="79"/>
                  <a:pt x="1810" y="0"/>
                  <a:pt x="1810" y="0"/>
                </a:cubicBezTo>
                <a:cubicBezTo>
                  <a:pt x="1851" y="103"/>
                  <a:pt x="1863" y="173"/>
                  <a:pt x="1890" y="280"/>
                </a:cubicBezTo>
                <a:cubicBezTo>
                  <a:pt x="1910" y="360"/>
                  <a:pt x="1944" y="441"/>
                  <a:pt x="1970" y="520"/>
                </a:cubicBezTo>
                <a:cubicBezTo>
                  <a:pt x="1982" y="556"/>
                  <a:pt x="2003" y="710"/>
                  <a:pt x="2010" y="740"/>
                </a:cubicBezTo>
                <a:cubicBezTo>
                  <a:pt x="2037" y="859"/>
                  <a:pt x="2060" y="981"/>
                  <a:pt x="2090" y="1100"/>
                </a:cubicBezTo>
                <a:cubicBezTo>
                  <a:pt x="2122" y="938"/>
                  <a:pt x="2170" y="780"/>
                  <a:pt x="2210" y="620"/>
                </a:cubicBezTo>
                <a:cubicBezTo>
                  <a:pt x="2217" y="540"/>
                  <a:pt x="2213" y="458"/>
                  <a:pt x="2230" y="380"/>
                </a:cubicBezTo>
                <a:cubicBezTo>
                  <a:pt x="2235" y="359"/>
                  <a:pt x="2246" y="419"/>
                  <a:pt x="2250" y="440"/>
                </a:cubicBezTo>
                <a:cubicBezTo>
                  <a:pt x="2270" y="539"/>
                  <a:pt x="2278" y="625"/>
                  <a:pt x="2310" y="720"/>
                </a:cubicBezTo>
                <a:cubicBezTo>
                  <a:pt x="2325" y="674"/>
                  <a:pt x="2331" y="625"/>
                  <a:pt x="2350" y="580"/>
                </a:cubicBezTo>
                <a:cubicBezTo>
                  <a:pt x="2359" y="558"/>
                  <a:pt x="2379" y="541"/>
                  <a:pt x="2390" y="520"/>
                </a:cubicBezTo>
                <a:cubicBezTo>
                  <a:pt x="2424" y="451"/>
                  <a:pt x="2451" y="375"/>
                  <a:pt x="2470" y="300"/>
                </a:cubicBezTo>
                <a:cubicBezTo>
                  <a:pt x="2511" y="424"/>
                  <a:pt x="2519" y="554"/>
                  <a:pt x="2550" y="680"/>
                </a:cubicBezTo>
                <a:cubicBezTo>
                  <a:pt x="2567" y="748"/>
                  <a:pt x="2603" y="834"/>
                  <a:pt x="2630" y="900"/>
                </a:cubicBezTo>
                <a:cubicBezTo>
                  <a:pt x="2637" y="947"/>
                  <a:pt x="2629" y="998"/>
                  <a:pt x="2650" y="1040"/>
                </a:cubicBezTo>
                <a:cubicBezTo>
                  <a:pt x="2659" y="1059"/>
                  <a:pt x="2664" y="1000"/>
                  <a:pt x="2670" y="980"/>
                </a:cubicBezTo>
                <a:cubicBezTo>
                  <a:pt x="2738" y="732"/>
                  <a:pt x="2684" y="898"/>
                  <a:pt x="2730" y="760"/>
                </a:cubicBezTo>
                <a:cubicBezTo>
                  <a:pt x="2737" y="633"/>
                  <a:pt x="2740" y="506"/>
                  <a:pt x="2750" y="380"/>
                </a:cubicBezTo>
                <a:cubicBezTo>
                  <a:pt x="2753" y="340"/>
                  <a:pt x="2748" y="294"/>
                  <a:pt x="2770" y="260"/>
                </a:cubicBezTo>
                <a:cubicBezTo>
                  <a:pt x="2782" y="242"/>
                  <a:pt x="2784" y="300"/>
                  <a:pt x="2790" y="320"/>
                </a:cubicBezTo>
                <a:cubicBezTo>
                  <a:pt x="2843" y="514"/>
                  <a:pt x="2796" y="430"/>
                  <a:pt x="2870" y="540"/>
                </a:cubicBezTo>
                <a:cubicBezTo>
                  <a:pt x="2890" y="619"/>
                  <a:pt x="2905" y="672"/>
                  <a:pt x="2950" y="740"/>
                </a:cubicBezTo>
                <a:cubicBezTo>
                  <a:pt x="2957" y="767"/>
                  <a:pt x="2959" y="795"/>
                  <a:pt x="2970" y="820"/>
                </a:cubicBezTo>
                <a:cubicBezTo>
                  <a:pt x="3036" y="973"/>
                  <a:pt x="3016" y="795"/>
                  <a:pt x="3030" y="720"/>
                </a:cubicBezTo>
                <a:cubicBezTo>
                  <a:pt x="3034" y="699"/>
                  <a:pt x="3043" y="680"/>
                  <a:pt x="3050" y="660"/>
                </a:cubicBezTo>
                <a:cubicBezTo>
                  <a:pt x="3127" y="756"/>
                  <a:pt x="3161" y="823"/>
                  <a:pt x="3190" y="940"/>
                </a:cubicBezTo>
                <a:cubicBezTo>
                  <a:pt x="3268" y="785"/>
                  <a:pt x="3256" y="694"/>
                  <a:pt x="3270" y="500"/>
                </a:cubicBezTo>
                <a:cubicBezTo>
                  <a:pt x="3338" y="669"/>
                  <a:pt x="3294" y="568"/>
                  <a:pt x="3410" y="800"/>
                </a:cubicBezTo>
                <a:cubicBezTo>
                  <a:pt x="3431" y="843"/>
                  <a:pt x="3475" y="874"/>
                  <a:pt x="3490" y="920"/>
                </a:cubicBezTo>
                <a:cubicBezTo>
                  <a:pt x="3503" y="960"/>
                  <a:pt x="3530" y="1040"/>
                  <a:pt x="3530" y="1040"/>
                </a:cubicBezTo>
                <a:cubicBezTo>
                  <a:pt x="3627" y="895"/>
                  <a:pt x="3600" y="708"/>
                  <a:pt x="3610" y="540"/>
                </a:cubicBezTo>
                <a:cubicBezTo>
                  <a:pt x="3746" y="745"/>
                  <a:pt x="3527" y="406"/>
                  <a:pt x="3690" y="700"/>
                </a:cubicBezTo>
                <a:cubicBezTo>
                  <a:pt x="3706" y="729"/>
                  <a:pt x="3732" y="752"/>
                  <a:pt x="3750" y="780"/>
                </a:cubicBezTo>
                <a:cubicBezTo>
                  <a:pt x="3785" y="836"/>
                  <a:pt x="3791" y="862"/>
                  <a:pt x="3810" y="920"/>
                </a:cubicBezTo>
                <a:cubicBezTo>
                  <a:pt x="3857" y="850"/>
                  <a:pt x="3872" y="776"/>
                  <a:pt x="3910" y="700"/>
                </a:cubicBezTo>
                <a:cubicBezTo>
                  <a:pt x="3917" y="660"/>
                  <a:pt x="3901" y="609"/>
                  <a:pt x="3930" y="580"/>
                </a:cubicBezTo>
                <a:cubicBezTo>
                  <a:pt x="3949" y="561"/>
                  <a:pt x="3942" y="634"/>
                  <a:pt x="3950" y="660"/>
                </a:cubicBezTo>
                <a:cubicBezTo>
                  <a:pt x="3962" y="700"/>
                  <a:pt x="3977" y="740"/>
                  <a:pt x="3990" y="780"/>
                </a:cubicBezTo>
                <a:cubicBezTo>
                  <a:pt x="3997" y="800"/>
                  <a:pt x="4010" y="840"/>
                  <a:pt x="4010" y="840"/>
                </a:cubicBezTo>
                <a:cubicBezTo>
                  <a:pt x="4030" y="820"/>
                  <a:pt x="4056" y="805"/>
                  <a:pt x="4070" y="780"/>
                </a:cubicBezTo>
                <a:cubicBezTo>
                  <a:pt x="4090" y="743"/>
                  <a:pt x="4110" y="660"/>
                  <a:pt x="4110" y="660"/>
                </a:cubicBezTo>
                <a:cubicBezTo>
                  <a:pt x="4217" y="731"/>
                  <a:pt x="4251" y="842"/>
                  <a:pt x="4290" y="960"/>
                </a:cubicBezTo>
                <a:cubicBezTo>
                  <a:pt x="4314" y="888"/>
                  <a:pt x="4308" y="803"/>
                  <a:pt x="4350" y="740"/>
                </a:cubicBezTo>
                <a:cubicBezTo>
                  <a:pt x="4465" y="568"/>
                  <a:pt x="4327" y="786"/>
                  <a:pt x="4410" y="620"/>
                </a:cubicBezTo>
                <a:cubicBezTo>
                  <a:pt x="4488" y="465"/>
                  <a:pt x="4420" y="651"/>
                  <a:pt x="4470" y="500"/>
                </a:cubicBezTo>
                <a:cubicBezTo>
                  <a:pt x="5129" y="2477"/>
                  <a:pt x="1686" y="1265"/>
                  <a:pt x="850" y="1260"/>
                </a:cubicBezTo>
                <a:cubicBezTo>
                  <a:pt x="743" y="1253"/>
                  <a:pt x="637" y="1246"/>
                  <a:pt x="530" y="1240"/>
                </a:cubicBezTo>
                <a:cubicBezTo>
                  <a:pt x="286" y="1226"/>
                  <a:pt x="194" y="1270"/>
                  <a:pt x="30" y="1160"/>
                </a:cubicBezTo>
                <a:cubicBezTo>
                  <a:pt x="2" y="1075"/>
                  <a:pt x="0" y="950"/>
                  <a:pt x="70" y="880"/>
                </a:cubicBezTo>
                <a:cubicBezTo>
                  <a:pt x="85" y="865"/>
                  <a:pt x="110" y="867"/>
                  <a:pt x="130" y="860"/>
                </a:cubicBezTo>
                <a:cubicBezTo>
                  <a:pt x="157" y="833"/>
                  <a:pt x="183" y="807"/>
                  <a:pt x="210" y="780"/>
                </a:cubicBezTo>
              </a:path>
            </a:pathLst>
          </a:custGeom>
          <a:solidFill>
            <a:srgbClr val="00B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C:\Documents and Settings\All Users\Документы\2020-2021 уч.год\дидакт.пособие СКАЗКА\персонажи сказок\рабочая тетрадь 3-4 года\теремок\funnyflower04.png"/>
          <p:cNvPicPr/>
          <p:nvPr/>
        </p:nvPicPr>
        <p:blipFill>
          <a:blip r:embed="rId6" cstate="print"/>
          <a:srcRect r="57" b="205"/>
          <a:stretch>
            <a:fillRect/>
          </a:stretch>
        </p:blipFill>
        <p:spPr bwMode="auto">
          <a:xfrm>
            <a:off x="1928794" y="2928934"/>
            <a:ext cx="4286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All Users\Документы\2020-2021 уч.год\дидакт.пособие СКАЗКА\персонажи сказок\рабочая тетрадь 3-4 года\теремок\лиса2.bmp"/>
          <p:cNvPicPr/>
          <p:nvPr/>
        </p:nvPicPr>
        <p:blipFill>
          <a:blip r:embed="rId7" cstate="print"/>
          <a:srcRect r="59" b="-61"/>
          <a:stretch>
            <a:fillRect/>
          </a:stretch>
        </p:blipFill>
        <p:spPr bwMode="auto">
          <a:xfrm flipH="1">
            <a:off x="5214942" y="3261984"/>
            <a:ext cx="13573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Documents and Settings\All Users\Документы\2020-2021 уч.год\дидакт.пособие СКАЗКА\персонажи сказок\рабочая тетрадь 3-4 года\теремок\лиса2.bmp"/>
          <p:cNvPicPr/>
          <p:nvPr/>
        </p:nvPicPr>
        <p:blipFill>
          <a:blip r:embed="rId7" cstate="print"/>
          <a:srcRect r="59" b="-61"/>
          <a:stretch>
            <a:fillRect/>
          </a:stretch>
        </p:blipFill>
        <p:spPr bwMode="auto">
          <a:xfrm flipH="1">
            <a:off x="7143768" y="3230452"/>
            <a:ext cx="13573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Documents and Settings\All Users\Документы\2020-2021 уч.год\дидакт.пособие СКАЗКА\персонажи сказок\рабочая тетрадь 3-4 года\теремок\butterfly125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834997">
            <a:off x="5257724" y="2738415"/>
            <a:ext cx="497296" cy="5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Documents and Settings\All Users\Документы\2020-2021 уч.год\дидакт.пособие СКАЗКА\персонажи сказок\рабочая тетрадь 3-4 года\теремок\butterfly125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834997">
            <a:off x="6972235" y="2666976"/>
            <a:ext cx="497296" cy="5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Documents and Settings\All Users\Документы\2020-2021 уч.год\дидакт.пособие СКАЗКА\персонажи сказок\рабочая тетрадь 3-4 года\теремок\butterfly125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112243">
            <a:off x="8187932" y="2875944"/>
            <a:ext cx="4709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Documents and Settings\All Users\Документы\2020-2021 уч.год\дидакт.пособие СКАЗКА\персонажи сказок\рабочая тетрадь 3-4 года\теремок\7dfe0ed831fda537add4c42edcd12ef9--d-ad-clipart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533936">
            <a:off x="6119466" y="3002162"/>
            <a:ext cx="532583" cy="44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5072066" y="4214818"/>
            <a:ext cx="596877" cy="754085"/>
            <a:chOff x="1085" y="12715"/>
            <a:chExt cx="1555" cy="1525"/>
          </a:xfrm>
        </p:grpSpPr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1340" y="12797"/>
              <a:ext cx="790" cy="1443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180" y="3"/>
                </a:cxn>
                <a:cxn ang="0">
                  <a:pos x="480" y="23"/>
                </a:cxn>
                <a:cxn ang="0">
                  <a:pos x="560" y="163"/>
                </a:cxn>
                <a:cxn ang="0">
                  <a:pos x="640" y="283"/>
                </a:cxn>
                <a:cxn ang="0">
                  <a:pos x="700" y="403"/>
                </a:cxn>
                <a:cxn ang="0">
                  <a:pos x="760" y="1443"/>
                </a:cxn>
              </a:cxnLst>
              <a:rect l="0" t="0" r="r" b="b"/>
              <a:pathLst>
                <a:path w="790" h="1443">
                  <a:moveTo>
                    <a:pt x="0" y="203"/>
                  </a:moveTo>
                  <a:cubicBezTo>
                    <a:pt x="34" y="101"/>
                    <a:pt x="75" y="38"/>
                    <a:pt x="180" y="3"/>
                  </a:cubicBezTo>
                  <a:cubicBezTo>
                    <a:pt x="280" y="10"/>
                    <a:pt x="382" y="0"/>
                    <a:pt x="480" y="23"/>
                  </a:cubicBezTo>
                  <a:cubicBezTo>
                    <a:pt x="496" y="27"/>
                    <a:pt x="559" y="162"/>
                    <a:pt x="560" y="163"/>
                  </a:cubicBezTo>
                  <a:cubicBezTo>
                    <a:pt x="585" y="204"/>
                    <a:pt x="613" y="243"/>
                    <a:pt x="640" y="283"/>
                  </a:cubicBezTo>
                  <a:cubicBezTo>
                    <a:pt x="665" y="320"/>
                    <a:pt x="675" y="366"/>
                    <a:pt x="700" y="403"/>
                  </a:cubicBezTo>
                  <a:cubicBezTo>
                    <a:pt x="790" y="762"/>
                    <a:pt x="760" y="1037"/>
                    <a:pt x="760" y="144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1460" y="13260"/>
              <a:ext cx="1180" cy="800"/>
            </a:xfrm>
            <a:custGeom>
              <a:avLst/>
              <a:gdLst/>
              <a:ahLst/>
              <a:cxnLst>
                <a:cxn ang="0">
                  <a:pos x="640" y="800"/>
                </a:cxn>
                <a:cxn ang="0">
                  <a:pos x="620" y="500"/>
                </a:cxn>
                <a:cxn ang="0">
                  <a:pos x="500" y="400"/>
                </a:cxn>
                <a:cxn ang="0">
                  <a:pos x="220" y="160"/>
                </a:cxn>
                <a:cxn ang="0">
                  <a:pos x="160" y="100"/>
                </a:cxn>
                <a:cxn ang="0">
                  <a:pos x="120" y="40"/>
                </a:cxn>
                <a:cxn ang="0">
                  <a:pos x="0" y="0"/>
                </a:cxn>
                <a:cxn ang="0">
                  <a:pos x="260" y="460"/>
                </a:cxn>
                <a:cxn ang="0">
                  <a:pos x="520" y="480"/>
                </a:cxn>
                <a:cxn ang="0">
                  <a:pos x="800" y="480"/>
                </a:cxn>
                <a:cxn ang="0">
                  <a:pos x="1180" y="500"/>
                </a:cxn>
                <a:cxn ang="0">
                  <a:pos x="1060" y="660"/>
                </a:cxn>
                <a:cxn ang="0">
                  <a:pos x="860" y="620"/>
                </a:cxn>
                <a:cxn ang="0">
                  <a:pos x="680" y="520"/>
                </a:cxn>
              </a:cxnLst>
              <a:rect l="0" t="0" r="r" b="b"/>
              <a:pathLst>
                <a:path w="1180" h="800">
                  <a:moveTo>
                    <a:pt x="640" y="800"/>
                  </a:moveTo>
                  <a:cubicBezTo>
                    <a:pt x="633" y="700"/>
                    <a:pt x="642" y="598"/>
                    <a:pt x="620" y="500"/>
                  </a:cubicBezTo>
                  <a:cubicBezTo>
                    <a:pt x="612" y="462"/>
                    <a:pt x="525" y="422"/>
                    <a:pt x="500" y="400"/>
                  </a:cubicBezTo>
                  <a:cubicBezTo>
                    <a:pt x="400" y="311"/>
                    <a:pt x="349" y="203"/>
                    <a:pt x="220" y="160"/>
                  </a:cubicBezTo>
                  <a:cubicBezTo>
                    <a:pt x="200" y="140"/>
                    <a:pt x="178" y="122"/>
                    <a:pt x="160" y="100"/>
                  </a:cubicBezTo>
                  <a:cubicBezTo>
                    <a:pt x="145" y="82"/>
                    <a:pt x="140" y="53"/>
                    <a:pt x="120" y="40"/>
                  </a:cubicBezTo>
                  <a:cubicBezTo>
                    <a:pt x="84" y="18"/>
                    <a:pt x="0" y="0"/>
                    <a:pt x="0" y="0"/>
                  </a:cubicBezTo>
                  <a:cubicBezTo>
                    <a:pt x="26" y="153"/>
                    <a:pt x="60" y="435"/>
                    <a:pt x="260" y="460"/>
                  </a:cubicBezTo>
                  <a:cubicBezTo>
                    <a:pt x="346" y="471"/>
                    <a:pt x="433" y="473"/>
                    <a:pt x="520" y="480"/>
                  </a:cubicBezTo>
                  <a:cubicBezTo>
                    <a:pt x="746" y="525"/>
                    <a:pt x="467" y="480"/>
                    <a:pt x="800" y="480"/>
                  </a:cubicBezTo>
                  <a:cubicBezTo>
                    <a:pt x="927" y="480"/>
                    <a:pt x="1053" y="493"/>
                    <a:pt x="1180" y="500"/>
                  </a:cubicBezTo>
                  <a:cubicBezTo>
                    <a:pt x="1155" y="598"/>
                    <a:pt x="1159" y="627"/>
                    <a:pt x="1060" y="660"/>
                  </a:cubicBezTo>
                  <a:cubicBezTo>
                    <a:pt x="1048" y="658"/>
                    <a:pt x="898" y="645"/>
                    <a:pt x="860" y="620"/>
                  </a:cubicBezTo>
                  <a:cubicBezTo>
                    <a:pt x="775" y="563"/>
                    <a:pt x="796" y="520"/>
                    <a:pt x="680" y="520"/>
                  </a:cubicBezTo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1085" y="12715"/>
              <a:ext cx="564" cy="645"/>
            </a:xfrm>
            <a:custGeom>
              <a:avLst/>
              <a:gdLst/>
              <a:ahLst/>
              <a:cxnLst>
                <a:cxn ang="0">
                  <a:pos x="495" y="105"/>
                </a:cxn>
                <a:cxn ang="0">
                  <a:pos x="95" y="45"/>
                </a:cxn>
                <a:cxn ang="0">
                  <a:pos x="35" y="345"/>
                </a:cxn>
                <a:cxn ang="0">
                  <a:pos x="15" y="405"/>
                </a:cxn>
                <a:cxn ang="0">
                  <a:pos x="135" y="345"/>
                </a:cxn>
                <a:cxn ang="0">
                  <a:pos x="115" y="645"/>
                </a:cxn>
                <a:cxn ang="0">
                  <a:pos x="155" y="585"/>
                </a:cxn>
                <a:cxn ang="0">
                  <a:pos x="215" y="545"/>
                </a:cxn>
                <a:cxn ang="0">
                  <a:pos x="295" y="425"/>
                </a:cxn>
                <a:cxn ang="0">
                  <a:pos x="315" y="305"/>
                </a:cxn>
                <a:cxn ang="0">
                  <a:pos x="395" y="425"/>
                </a:cxn>
                <a:cxn ang="0">
                  <a:pos x="455" y="465"/>
                </a:cxn>
                <a:cxn ang="0">
                  <a:pos x="515" y="445"/>
                </a:cxn>
                <a:cxn ang="0">
                  <a:pos x="535" y="365"/>
                </a:cxn>
                <a:cxn ang="0">
                  <a:pos x="455" y="65"/>
                </a:cxn>
                <a:cxn ang="0">
                  <a:pos x="495" y="105"/>
                </a:cxn>
              </a:cxnLst>
              <a:rect l="0" t="0" r="r" b="b"/>
              <a:pathLst>
                <a:path w="564" h="645">
                  <a:moveTo>
                    <a:pt x="495" y="105"/>
                  </a:moveTo>
                  <a:cubicBezTo>
                    <a:pt x="337" y="0"/>
                    <a:pt x="328" y="27"/>
                    <a:pt x="95" y="45"/>
                  </a:cubicBezTo>
                  <a:cubicBezTo>
                    <a:pt x="49" y="182"/>
                    <a:pt x="78" y="84"/>
                    <a:pt x="35" y="345"/>
                  </a:cubicBezTo>
                  <a:cubicBezTo>
                    <a:pt x="32" y="366"/>
                    <a:pt x="0" y="390"/>
                    <a:pt x="15" y="405"/>
                  </a:cubicBezTo>
                  <a:cubicBezTo>
                    <a:pt x="32" y="422"/>
                    <a:pt x="133" y="346"/>
                    <a:pt x="135" y="345"/>
                  </a:cubicBezTo>
                  <a:cubicBezTo>
                    <a:pt x="90" y="479"/>
                    <a:pt x="95" y="487"/>
                    <a:pt x="115" y="645"/>
                  </a:cubicBezTo>
                  <a:cubicBezTo>
                    <a:pt x="128" y="625"/>
                    <a:pt x="138" y="602"/>
                    <a:pt x="155" y="585"/>
                  </a:cubicBezTo>
                  <a:cubicBezTo>
                    <a:pt x="172" y="568"/>
                    <a:pt x="199" y="563"/>
                    <a:pt x="215" y="545"/>
                  </a:cubicBezTo>
                  <a:cubicBezTo>
                    <a:pt x="247" y="509"/>
                    <a:pt x="295" y="425"/>
                    <a:pt x="295" y="425"/>
                  </a:cubicBezTo>
                  <a:cubicBezTo>
                    <a:pt x="302" y="385"/>
                    <a:pt x="274" y="305"/>
                    <a:pt x="315" y="305"/>
                  </a:cubicBezTo>
                  <a:cubicBezTo>
                    <a:pt x="363" y="305"/>
                    <a:pt x="355" y="398"/>
                    <a:pt x="395" y="425"/>
                  </a:cubicBezTo>
                  <a:cubicBezTo>
                    <a:pt x="415" y="438"/>
                    <a:pt x="435" y="452"/>
                    <a:pt x="455" y="465"/>
                  </a:cubicBezTo>
                  <a:cubicBezTo>
                    <a:pt x="475" y="458"/>
                    <a:pt x="502" y="461"/>
                    <a:pt x="515" y="445"/>
                  </a:cubicBezTo>
                  <a:cubicBezTo>
                    <a:pt x="532" y="424"/>
                    <a:pt x="535" y="392"/>
                    <a:pt x="535" y="365"/>
                  </a:cubicBezTo>
                  <a:cubicBezTo>
                    <a:pt x="535" y="119"/>
                    <a:pt x="564" y="174"/>
                    <a:pt x="455" y="65"/>
                  </a:cubicBezTo>
                  <a:cubicBezTo>
                    <a:pt x="442" y="52"/>
                    <a:pt x="482" y="92"/>
                    <a:pt x="495" y="105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763" name="Group 19"/>
          <p:cNvGrpSpPr>
            <a:grpSpLocks/>
          </p:cNvGrpSpPr>
          <p:nvPr/>
        </p:nvGrpSpPr>
        <p:grpSpPr bwMode="auto">
          <a:xfrm>
            <a:off x="7072330" y="4357694"/>
            <a:ext cx="460373" cy="754085"/>
            <a:chOff x="1085" y="12715"/>
            <a:chExt cx="1555" cy="1525"/>
          </a:xfrm>
        </p:grpSpPr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1340" y="12797"/>
              <a:ext cx="790" cy="1443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180" y="3"/>
                </a:cxn>
                <a:cxn ang="0">
                  <a:pos x="480" y="23"/>
                </a:cxn>
                <a:cxn ang="0">
                  <a:pos x="560" y="163"/>
                </a:cxn>
                <a:cxn ang="0">
                  <a:pos x="640" y="283"/>
                </a:cxn>
                <a:cxn ang="0">
                  <a:pos x="700" y="403"/>
                </a:cxn>
                <a:cxn ang="0">
                  <a:pos x="760" y="1443"/>
                </a:cxn>
              </a:cxnLst>
              <a:rect l="0" t="0" r="r" b="b"/>
              <a:pathLst>
                <a:path w="790" h="1443">
                  <a:moveTo>
                    <a:pt x="0" y="203"/>
                  </a:moveTo>
                  <a:cubicBezTo>
                    <a:pt x="34" y="101"/>
                    <a:pt x="75" y="38"/>
                    <a:pt x="180" y="3"/>
                  </a:cubicBezTo>
                  <a:cubicBezTo>
                    <a:pt x="280" y="10"/>
                    <a:pt x="382" y="0"/>
                    <a:pt x="480" y="23"/>
                  </a:cubicBezTo>
                  <a:cubicBezTo>
                    <a:pt x="496" y="27"/>
                    <a:pt x="559" y="162"/>
                    <a:pt x="560" y="163"/>
                  </a:cubicBezTo>
                  <a:cubicBezTo>
                    <a:pt x="585" y="204"/>
                    <a:pt x="613" y="243"/>
                    <a:pt x="640" y="283"/>
                  </a:cubicBezTo>
                  <a:cubicBezTo>
                    <a:pt x="665" y="320"/>
                    <a:pt x="675" y="366"/>
                    <a:pt x="700" y="403"/>
                  </a:cubicBezTo>
                  <a:cubicBezTo>
                    <a:pt x="790" y="762"/>
                    <a:pt x="760" y="1037"/>
                    <a:pt x="760" y="144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1460" y="13260"/>
              <a:ext cx="1180" cy="800"/>
            </a:xfrm>
            <a:custGeom>
              <a:avLst/>
              <a:gdLst/>
              <a:ahLst/>
              <a:cxnLst>
                <a:cxn ang="0">
                  <a:pos x="640" y="800"/>
                </a:cxn>
                <a:cxn ang="0">
                  <a:pos x="620" y="500"/>
                </a:cxn>
                <a:cxn ang="0">
                  <a:pos x="500" y="400"/>
                </a:cxn>
                <a:cxn ang="0">
                  <a:pos x="220" y="160"/>
                </a:cxn>
                <a:cxn ang="0">
                  <a:pos x="160" y="100"/>
                </a:cxn>
                <a:cxn ang="0">
                  <a:pos x="120" y="40"/>
                </a:cxn>
                <a:cxn ang="0">
                  <a:pos x="0" y="0"/>
                </a:cxn>
                <a:cxn ang="0">
                  <a:pos x="260" y="460"/>
                </a:cxn>
                <a:cxn ang="0">
                  <a:pos x="520" y="480"/>
                </a:cxn>
                <a:cxn ang="0">
                  <a:pos x="800" y="480"/>
                </a:cxn>
                <a:cxn ang="0">
                  <a:pos x="1180" y="500"/>
                </a:cxn>
                <a:cxn ang="0">
                  <a:pos x="1060" y="660"/>
                </a:cxn>
                <a:cxn ang="0">
                  <a:pos x="860" y="620"/>
                </a:cxn>
                <a:cxn ang="0">
                  <a:pos x="680" y="520"/>
                </a:cxn>
              </a:cxnLst>
              <a:rect l="0" t="0" r="r" b="b"/>
              <a:pathLst>
                <a:path w="1180" h="800">
                  <a:moveTo>
                    <a:pt x="640" y="800"/>
                  </a:moveTo>
                  <a:cubicBezTo>
                    <a:pt x="633" y="700"/>
                    <a:pt x="642" y="598"/>
                    <a:pt x="620" y="500"/>
                  </a:cubicBezTo>
                  <a:cubicBezTo>
                    <a:pt x="612" y="462"/>
                    <a:pt x="525" y="422"/>
                    <a:pt x="500" y="400"/>
                  </a:cubicBezTo>
                  <a:cubicBezTo>
                    <a:pt x="400" y="311"/>
                    <a:pt x="349" y="203"/>
                    <a:pt x="220" y="160"/>
                  </a:cubicBezTo>
                  <a:cubicBezTo>
                    <a:pt x="200" y="140"/>
                    <a:pt x="178" y="122"/>
                    <a:pt x="160" y="100"/>
                  </a:cubicBezTo>
                  <a:cubicBezTo>
                    <a:pt x="145" y="82"/>
                    <a:pt x="140" y="53"/>
                    <a:pt x="120" y="40"/>
                  </a:cubicBezTo>
                  <a:cubicBezTo>
                    <a:pt x="84" y="18"/>
                    <a:pt x="0" y="0"/>
                    <a:pt x="0" y="0"/>
                  </a:cubicBezTo>
                  <a:cubicBezTo>
                    <a:pt x="26" y="153"/>
                    <a:pt x="60" y="435"/>
                    <a:pt x="260" y="460"/>
                  </a:cubicBezTo>
                  <a:cubicBezTo>
                    <a:pt x="346" y="471"/>
                    <a:pt x="433" y="473"/>
                    <a:pt x="520" y="480"/>
                  </a:cubicBezTo>
                  <a:cubicBezTo>
                    <a:pt x="746" y="525"/>
                    <a:pt x="467" y="480"/>
                    <a:pt x="800" y="480"/>
                  </a:cubicBezTo>
                  <a:cubicBezTo>
                    <a:pt x="927" y="480"/>
                    <a:pt x="1053" y="493"/>
                    <a:pt x="1180" y="500"/>
                  </a:cubicBezTo>
                  <a:cubicBezTo>
                    <a:pt x="1155" y="598"/>
                    <a:pt x="1159" y="627"/>
                    <a:pt x="1060" y="660"/>
                  </a:cubicBezTo>
                  <a:cubicBezTo>
                    <a:pt x="1048" y="658"/>
                    <a:pt x="898" y="645"/>
                    <a:pt x="860" y="620"/>
                  </a:cubicBezTo>
                  <a:cubicBezTo>
                    <a:pt x="775" y="563"/>
                    <a:pt x="796" y="520"/>
                    <a:pt x="680" y="520"/>
                  </a:cubicBezTo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1085" y="12715"/>
              <a:ext cx="564" cy="645"/>
            </a:xfrm>
            <a:custGeom>
              <a:avLst/>
              <a:gdLst/>
              <a:ahLst/>
              <a:cxnLst>
                <a:cxn ang="0">
                  <a:pos x="495" y="105"/>
                </a:cxn>
                <a:cxn ang="0">
                  <a:pos x="95" y="45"/>
                </a:cxn>
                <a:cxn ang="0">
                  <a:pos x="35" y="345"/>
                </a:cxn>
                <a:cxn ang="0">
                  <a:pos x="15" y="405"/>
                </a:cxn>
                <a:cxn ang="0">
                  <a:pos x="135" y="345"/>
                </a:cxn>
                <a:cxn ang="0">
                  <a:pos x="115" y="645"/>
                </a:cxn>
                <a:cxn ang="0">
                  <a:pos x="155" y="585"/>
                </a:cxn>
                <a:cxn ang="0">
                  <a:pos x="215" y="545"/>
                </a:cxn>
                <a:cxn ang="0">
                  <a:pos x="295" y="425"/>
                </a:cxn>
                <a:cxn ang="0">
                  <a:pos x="315" y="305"/>
                </a:cxn>
                <a:cxn ang="0">
                  <a:pos x="395" y="425"/>
                </a:cxn>
                <a:cxn ang="0">
                  <a:pos x="455" y="465"/>
                </a:cxn>
                <a:cxn ang="0">
                  <a:pos x="515" y="445"/>
                </a:cxn>
                <a:cxn ang="0">
                  <a:pos x="535" y="365"/>
                </a:cxn>
                <a:cxn ang="0">
                  <a:pos x="455" y="65"/>
                </a:cxn>
                <a:cxn ang="0">
                  <a:pos x="495" y="105"/>
                </a:cxn>
              </a:cxnLst>
              <a:rect l="0" t="0" r="r" b="b"/>
              <a:pathLst>
                <a:path w="564" h="645">
                  <a:moveTo>
                    <a:pt x="495" y="105"/>
                  </a:moveTo>
                  <a:cubicBezTo>
                    <a:pt x="337" y="0"/>
                    <a:pt x="328" y="27"/>
                    <a:pt x="95" y="45"/>
                  </a:cubicBezTo>
                  <a:cubicBezTo>
                    <a:pt x="49" y="182"/>
                    <a:pt x="78" y="84"/>
                    <a:pt x="35" y="345"/>
                  </a:cubicBezTo>
                  <a:cubicBezTo>
                    <a:pt x="32" y="366"/>
                    <a:pt x="0" y="390"/>
                    <a:pt x="15" y="405"/>
                  </a:cubicBezTo>
                  <a:cubicBezTo>
                    <a:pt x="32" y="422"/>
                    <a:pt x="133" y="346"/>
                    <a:pt x="135" y="345"/>
                  </a:cubicBezTo>
                  <a:cubicBezTo>
                    <a:pt x="90" y="479"/>
                    <a:pt x="95" y="487"/>
                    <a:pt x="115" y="645"/>
                  </a:cubicBezTo>
                  <a:cubicBezTo>
                    <a:pt x="128" y="625"/>
                    <a:pt x="138" y="602"/>
                    <a:pt x="155" y="585"/>
                  </a:cubicBezTo>
                  <a:cubicBezTo>
                    <a:pt x="172" y="568"/>
                    <a:pt x="199" y="563"/>
                    <a:pt x="215" y="545"/>
                  </a:cubicBezTo>
                  <a:cubicBezTo>
                    <a:pt x="247" y="509"/>
                    <a:pt x="295" y="425"/>
                    <a:pt x="295" y="425"/>
                  </a:cubicBezTo>
                  <a:cubicBezTo>
                    <a:pt x="302" y="385"/>
                    <a:pt x="274" y="305"/>
                    <a:pt x="315" y="305"/>
                  </a:cubicBezTo>
                  <a:cubicBezTo>
                    <a:pt x="363" y="305"/>
                    <a:pt x="355" y="398"/>
                    <a:pt x="395" y="425"/>
                  </a:cubicBezTo>
                  <a:cubicBezTo>
                    <a:pt x="415" y="438"/>
                    <a:pt x="435" y="452"/>
                    <a:pt x="455" y="465"/>
                  </a:cubicBezTo>
                  <a:cubicBezTo>
                    <a:pt x="475" y="458"/>
                    <a:pt x="502" y="461"/>
                    <a:pt x="515" y="445"/>
                  </a:cubicBezTo>
                  <a:cubicBezTo>
                    <a:pt x="532" y="424"/>
                    <a:pt x="535" y="392"/>
                    <a:pt x="535" y="365"/>
                  </a:cubicBezTo>
                  <a:cubicBezTo>
                    <a:pt x="535" y="119"/>
                    <a:pt x="564" y="174"/>
                    <a:pt x="455" y="65"/>
                  </a:cubicBezTo>
                  <a:cubicBezTo>
                    <a:pt x="442" y="52"/>
                    <a:pt x="482" y="92"/>
                    <a:pt x="495" y="10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767" name="AutoShape 23"/>
          <p:cNvSpPr>
            <a:spLocks noChangeArrowheads="1"/>
          </p:cNvSpPr>
          <p:nvPr/>
        </p:nvSpPr>
        <p:spPr bwMode="auto">
          <a:xfrm rot="3436008">
            <a:off x="7406696" y="4193127"/>
            <a:ext cx="390525" cy="498648"/>
          </a:xfrm>
          <a:prstGeom prst="flowChartCollate">
            <a:avLst/>
          </a:prstGeom>
          <a:solidFill>
            <a:srgbClr val="FFFF00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5143504" y="3349194"/>
            <a:ext cx="694669" cy="579872"/>
            <a:chOff x="4429124" y="3929066"/>
            <a:chExt cx="694669" cy="579872"/>
          </a:xfrm>
        </p:grpSpPr>
        <p:sp>
          <p:nvSpPr>
            <p:cNvPr id="42" name="7-конечная звезда 41"/>
            <p:cNvSpPr/>
            <p:nvPr/>
          </p:nvSpPr>
          <p:spPr>
            <a:xfrm>
              <a:off x="4429124" y="3929066"/>
              <a:ext cx="428628" cy="428628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4524702" y="4071942"/>
              <a:ext cx="214314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824248" y="4177862"/>
              <a:ext cx="299545" cy="331076"/>
            </a:xfrm>
            <a:custGeom>
              <a:avLst/>
              <a:gdLst>
                <a:gd name="connsiteX0" fmla="*/ 0 w 299545"/>
                <a:gd name="connsiteY0" fmla="*/ 0 h 331076"/>
                <a:gd name="connsiteX1" fmla="*/ 189186 w 299545"/>
                <a:gd name="connsiteY1" fmla="*/ 94593 h 331076"/>
                <a:gd name="connsiteX2" fmla="*/ 299545 w 299545"/>
                <a:gd name="connsiteY2" fmla="*/ 331076 h 331076"/>
                <a:gd name="connsiteX3" fmla="*/ 173421 w 299545"/>
                <a:gd name="connsiteY3" fmla="*/ 204952 h 331076"/>
                <a:gd name="connsiteX4" fmla="*/ 0 w 299545"/>
                <a:gd name="connsiteY4" fmla="*/ 94593 h 331076"/>
                <a:gd name="connsiteX5" fmla="*/ 0 w 299545"/>
                <a:gd name="connsiteY5" fmla="*/ 0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45" h="331076">
                  <a:moveTo>
                    <a:pt x="0" y="0"/>
                  </a:moveTo>
                  <a:lnTo>
                    <a:pt x="189186" y="94593"/>
                  </a:lnTo>
                  <a:lnTo>
                    <a:pt x="299545" y="331076"/>
                  </a:lnTo>
                  <a:lnTo>
                    <a:pt x="173421" y="204952"/>
                  </a:lnTo>
                  <a:lnTo>
                    <a:pt x="0" y="945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7" name="Freeform 3"/>
          <p:cNvSpPr>
            <a:spLocks/>
          </p:cNvSpPr>
          <p:nvPr/>
        </p:nvSpPr>
        <p:spPr bwMode="auto">
          <a:xfrm>
            <a:off x="5214942" y="5500702"/>
            <a:ext cx="1638300" cy="349250"/>
          </a:xfrm>
          <a:custGeom>
            <a:avLst/>
            <a:gdLst/>
            <a:ahLst/>
            <a:cxnLst>
              <a:cxn ang="0">
                <a:pos x="0" y="255"/>
              </a:cxn>
              <a:cxn ang="0">
                <a:pos x="20" y="115"/>
              </a:cxn>
              <a:cxn ang="0">
                <a:pos x="40" y="15"/>
              </a:cxn>
              <a:cxn ang="0">
                <a:pos x="100" y="35"/>
              </a:cxn>
              <a:cxn ang="0">
                <a:pos x="260" y="195"/>
              </a:cxn>
              <a:cxn ang="0">
                <a:pos x="320" y="135"/>
              </a:cxn>
              <a:cxn ang="0">
                <a:pos x="360" y="15"/>
              </a:cxn>
              <a:cxn ang="0">
                <a:pos x="480" y="135"/>
              </a:cxn>
              <a:cxn ang="0">
                <a:pos x="540" y="195"/>
              </a:cxn>
              <a:cxn ang="0">
                <a:pos x="740" y="55"/>
              </a:cxn>
              <a:cxn ang="0">
                <a:pos x="820" y="195"/>
              </a:cxn>
              <a:cxn ang="0">
                <a:pos x="860" y="255"/>
              </a:cxn>
              <a:cxn ang="0">
                <a:pos x="880" y="315"/>
              </a:cxn>
              <a:cxn ang="0">
                <a:pos x="1060" y="135"/>
              </a:cxn>
              <a:cxn ang="0">
                <a:pos x="1120" y="175"/>
              </a:cxn>
              <a:cxn ang="0">
                <a:pos x="1200" y="275"/>
              </a:cxn>
              <a:cxn ang="0">
                <a:pos x="1340" y="155"/>
              </a:cxn>
              <a:cxn ang="0">
                <a:pos x="1400" y="175"/>
              </a:cxn>
              <a:cxn ang="0">
                <a:pos x="1420" y="255"/>
              </a:cxn>
              <a:cxn ang="0">
                <a:pos x="1440" y="315"/>
              </a:cxn>
              <a:cxn ang="0">
                <a:pos x="1520" y="255"/>
              </a:cxn>
              <a:cxn ang="0">
                <a:pos x="1580" y="215"/>
              </a:cxn>
              <a:cxn ang="0">
                <a:pos x="1620" y="155"/>
              </a:cxn>
              <a:cxn ang="0">
                <a:pos x="1680" y="215"/>
              </a:cxn>
              <a:cxn ang="0">
                <a:pos x="1740" y="355"/>
              </a:cxn>
              <a:cxn ang="0">
                <a:pos x="1860" y="235"/>
              </a:cxn>
              <a:cxn ang="0">
                <a:pos x="1960" y="155"/>
              </a:cxn>
              <a:cxn ang="0">
                <a:pos x="2000" y="235"/>
              </a:cxn>
              <a:cxn ang="0">
                <a:pos x="2020" y="295"/>
              </a:cxn>
              <a:cxn ang="0">
                <a:pos x="2060" y="235"/>
              </a:cxn>
              <a:cxn ang="0">
                <a:pos x="2180" y="95"/>
              </a:cxn>
              <a:cxn ang="0">
                <a:pos x="2240" y="155"/>
              </a:cxn>
              <a:cxn ang="0">
                <a:pos x="2280" y="275"/>
              </a:cxn>
              <a:cxn ang="0">
                <a:pos x="2420" y="75"/>
              </a:cxn>
              <a:cxn ang="0">
                <a:pos x="2520" y="335"/>
              </a:cxn>
              <a:cxn ang="0">
                <a:pos x="2540" y="395"/>
              </a:cxn>
              <a:cxn ang="0">
                <a:pos x="2560" y="455"/>
              </a:cxn>
              <a:cxn ang="0">
                <a:pos x="2480" y="435"/>
              </a:cxn>
              <a:cxn ang="0">
                <a:pos x="2360" y="395"/>
              </a:cxn>
              <a:cxn ang="0">
                <a:pos x="1380" y="415"/>
              </a:cxn>
              <a:cxn ang="0">
                <a:pos x="1060" y="435"/>
              </a:cxn>
              <a:cxn ang="0">
                <a:pos x="740" y="475"/>
              </a:cxn>
              <a:cxn ang="0">
                <a:pos x="40" y="455"/>
              </a:cxn>
              <a:cxn ang="0">
                <a:pos x="0" y="255"/>
              </a:cxn>
            </a:cxnLst>
            <a:rect l="0" t="0" r="r" b="b"/>
            <a:pathLst>
              <a:path w="2580" h="550">
                <a:moveTo>
                  <a:pt x="0" y="255"/>
                </a:moveTo>
                <a:cubicBezTo>
                  <a:pt x="7" y="208"/>
                  <a:pt x="12" y="161"/>
                  <a:pt x="20" y="115"/>
                </a:cubicBezTo>
                <a:cubicBezTo>
                  <a:pt x="26" y="81"/>
                  <a:pt x="16" y="39"/>
                  <a:pt x="40" y="15"/>
                </a:cubicBezTo>
                <a:cubicBezTo>
                  <a:pt x="55" y="0"/>
                  <a:pt x="80" y="28"/>
                  <a:pt x="100" y="35"/>
                </a:cubicBezTo>
                <a:cubicBezTo>
                  <a:pt x="158" y="93"/>
                  <a:pt x="215" y="127"/>
                  <a:pt x="260" y="195"/>
                </a:cubicBezTo>
                <a:cubicBezTo>
                  <a:pt x="280" y="175"/>
                  <a:pt x="306" y="160"/>
                  <a:pt x="320" y="135"/>
                </a:cubicBezTo>
                <a:cubicBezTo>
                  <a:pt x="340" y="98"/>
                  <a:pt x="360" y="15"/>
                  <a:pt x="360" y="15"/>
                </a:cubicBezTo>
                <a:cubicBezTo>
                  <a:pt x="470" y="52"/>
                  <a:pt x="386" y="9"/>
                  <a:pt x="480" y="135"/>
                </a:cubicBezTo>
                <a:cubicBezTo>
                  <a:pt x="497" y="158"/>
                  <a:pt x="520" y="175"/>
                  <a:pt x="540" y="195"/>
                </a:cubicBezTo>
                <a:cubicBezTo>
                  <a:pt x="608" y="150"/>
                  <a:pt x="672" y="100"/>
                  <a:pt x="740" y="55"/>
                </a:cubicBezTo>
                <a:cubicBezTo>
                  <a:pt x="854" y="169"/>
                  <a:pt x="760" y="54"/>
                  <a:pt x="820" y="195"/>
                </a:cubicBezTo>
                <a:cubicBezTo>
                  <a:pt x="829" y="217"/>
                  <a:pt x="849" y="234"/>
                  <a:pt x="860" y="255"/>
                </a:cubicBezTo>
                <a:cubicBezTo>
                  <a:pt x="869" y="274"/>
                  <a:pt x="873" y="295"/>
                  <a:pt x="880" y="315"/>
                </a:cubicBezTo>
                <a:cubicBezTo>
                  <a:pt x="953" y="242"/>
                  <a:pt x="975" y="199"/>
                  <a:pt x="1060" y="135"/>
                </a:cubicBezTo>
                <a:cubicBezTo>
                  <a:pt x="1080" y="148"/>
                  <a:pt x="1105" y="156"/>
                  <a:pt x="1120" y="175"/>
                </a:cubicBezTo>
                <a:cubicBezTo>
                  <a:pt x="1230" y="313"/>
                  <a:pt x="1028" y="160"/>
                  <a:pt x="1200" y="275"/>
                </a:cubicBezTo>
                <a:cubicBezTo>
                  <a:pt x="1211" y="264"/>
                  <a:pt x="1303" y="161"/>
                  <a:pt x="1340" y="155"/>
                </a:cubicBezTo>
                <a:cubicBezTo>
                  <a:pt x="1361" y="152"/>
                  <a:pt x="1380" y="168"/>
                  <a:pt x="1400" y="175"/>
                </a:cubicBezTo>
                <a:cubicBezTo>
                  <a:pt x="1407" y="202"/>
                  <a:pt x="1412" y="229"/>
                  <a:pt x="1420" y="255"/>
                </a:cubicBezTo>
                <a:cubicBezTo>
                  <a:pt x="1426" y="275"/>
                  <a:pt x="1419" y="315"/>
                  <a:pt x="1440" y="315"/>
                </a:cubicBezTo>
                <a:cubicBezTo>
                  <a:pt x="1473" y="315"/>
                  <a:pt x="1493" y="274"/>
                  <a:pt x="1520" y="255"/>
                </a:cubicBezTo>
                <a:cubicBezTo>
                  <a:pt x="1540" y="241"/>
                  <a:pt x="1560" y="228"/>
                  <a:pt x="1580" y="215"/>
                </a:cubicBezTo>
                <a:cubicBezTo>
                  <a:pt x="1593" y="195"/>
                  <a:pt x="1596" y="155"/>
                  <a:pt x="1620" y="155"/>
                </a:cubicBezTo>
                <a:cubicBezTo>
                  <a:pt x="1648" y="155"/>
                  <a:pt x="1664" y="192"/>
                  <a:pt x="1680" y="215"/>
                </a:cubicBezTo>
                <a:cubicBezTo>
                  <a:pt x="1711" y="258"/>
                  <a:pt x="1724" y="306"/>
                  <a:pt x="1740" y="355"/>
                </a:cubicBezTo>
                <a:cubicBezTo>
                  <a:pt x="1834" y="214"/>
                  <a:pt x="1711" y="384"/>
                  <a:pt x="1860" y="235"/>
                </a:cubicBezTo>
                <a:cubicBezTo>
                  <a:pt x="1950" y="145"/>
                  <a:pt x="1843" y="194"/>
                  <a:pt x="1960" y="155"/>
                </a:cubicBezTo>
                <a:cubicBezTo>
                  <a:pt x="1973" y="182"/>
                  <a:pt x="1988" y="208"/>
                  <a:pt x="2000" y="235"/>
                </a:cubicBezTo>
                <a:cubicBezTo>
                  <a:pt x="2008" y="254"/>
                  <a:pt x="1999" y="295"/>
                  <a:pt x="2020" y="295"/>
                </a:cubicBezTo>
                <a:cubicBezTo>
                  <a:pt x="2044" y="295"/>
                  <a:pt x="2046" y="255"/>
                  <a:pt x="2060" y="235"/>
                </a:cubicBezTo>
                <a:cubicBezTo>
                  <a:pt x="2124" y="145"/>
                  <a:pt x="2107" y="168"/>
                  <a:pt x="2180" y="95"/>
                </a:cubicBezTo>
                <a:cubicBezTo>
                  <a:pt x="2200" y="115"/>
                  <a:pt x="2226" y="130"/>
                  <a:pt x="2240" y="155"/>
                </a:cubicBezTo>
                <a:cubicBezTo>
                  <a:pt x="2260" y="192"/>
                  <a:pt x="2280" y="275"/>
                  <a:pt x="2280" y="275"/>
                </a:cubicBezTo>
                <a:cubicBezTo>
                  <a:pt x="2343" y="212"/>
                  <a:pt x="2392" y="160"/>
                  <a:pt x="2420" y="75"/>
                </a:cubicBezTo>
                <a:cubicBezTo>
                  <a:pt x="2474" y="155"/>
                  <a:pt x="2489" y="242"/>
                  <a:pt x="2520" y="335"/>
                </a:cubicBezTo>
                <a:cubicBezTo>
                  <a:pt x="2527" y="355"/>
                  <a:pt x="2533" y="375"/>
                  <a:pt x="2540" y="395"/>
                </a:cubicBezTo>
                <a:cubicBezTo>
                  <a:pt x="2547" y="415"/>
                  <a:pt x="2580" y="460"/>
                  <a:pt x="2560" y="455"/>
                </a:cubicBezTo>
                <a:cubicBezTo>
                  <a:pt x="2533" y="448"/>
                  <a:pt x="2506" y="443"/>
                  <a:pt x="2480" y="435"/>
                </a:cubicBezTo>
                <a:cubicBezTo>
                  <a:pt x="2440" y="423"/>
                  <a:pt x="2360" y="395"/>
                  <a:pt x="2360" y="395"/>
                </a:cubicBezTo>
                <a:cubicBezTo>
                  <a:pt x="2033" y="402"/>
                  <a:pt x="1707" y="405"/>
                  <a:pt x="1380" y="415"/>
                </a:cubicBezTo>
                <a:cubicBezTo>
                  <a:pt x="1273" y="418"/>
                  <a:pt x="1166" y="425"/>
                  <a:pt x="1060" y="435"/>
                </a:cubicBezTo>
                <a:cubicBezTo>
                  <a:pt x="953" y="445"/>
                  <a:pt x="740" y="475"/>
                  <a:pt x="740" y="475"/>
                </a:cubicBezTo>
                <a:cubicBezTo>
                  <a:pt x="515" y="550"/>
                  <a:pt x="269" y="493"/>
                  <a:pt x="40" y="455"/>
                </a:cubicBezTo>
                <a:cubicBezTo>
                  <a:pt x="19" y="266"/>
                  <a:pt x="63" y="318"/>
                  <a:pt x="0" y="255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Freeform 3"/>
          <p:cNvSpPr>
            <a:spLocks/>
          </p:cNvSpPr>
          <p:nvPr/>
        </p:nvSpPr>
        <p:spPr bwMode="auto">
          <a:xfrm>
            <a:off x="7072330" y="5500702"/>
            <a:ext cx="1638300" cy="349250"/>
          </a:xfrm>
          <a:custGeom>
            <a:avLst/>
            <a:gdLst/>
            <a:ahLst/>
            <a:cxnLst>
              <a:cxn ang="0">
                <a:pos x="0" y="255"/>
              </a:cxn>
              <a:cxn ang="0">
                <a:pos x="20" y="115"/>
              </a:cxn>
              <a:cxn ang="0">
                <a:pos x="40" y="15"/>
              </a:cxn>
              <a:cxn ang="0">
                <a:pos x="100" y="35"/>
              </a:cxn>
              <a:cxn ang="0">
                <a:pos x="260" y="195"/>
              </a:cxn>
              <a:cxn ang="0">
                <a:pos x="320" y="135"/>
              </a:cxn>
              <a:cxn ang="0">
                <a:pos x="360" y="15"/>
              </a:cxn>
              <a:cxn ang="0">
                <a:pos x="480" y="135"/>
              </a:cxn>
              <a:cxn ang="0">
                <a:pos x="540" y="195"/>
              </a:cxn>
              <a:cxn ang="0">
                <a:pos x="740" y="55"/>
              </a:cxn>
              <a:cxn ang="0">
                <a:pos x="820" y="195"/>
              </a:cxn>
              <a:cxn ang="0">
                <a:pos x="860" y="255"/>
              </a:cxn>
              <a:cxn ang="0">
                <a:pos x="880" y="315"/>
              </a:cxn>
              <a:cxn ang="0">
                <a:pos x="1060" y="135"/>
              </a:cxn>
              <a:cxn ang="0">
                <a:pos x="1120" y="175"/>
              </a:cxn>
              <a:cxn ang="0">
                <a:pos x="1200" y="275"/>
              </a:cxn>
              <a:cxn ang="0">
                <a:pos x="1340" y="155"/>
              </a:cxn>
              <a:cxn ang="0">
                <a:pos x="1400" y="175"/>
              </a:cxn>
              <a:cxn ang="0">
                <a:pos x="1420" y="255"/>
              </a:cxn>
              <a:cxn ang="0">
                <a:pos x="1440" y="315"/>
              </a:cxn>
              <a:cxn ang="0">
                <a:pos x="1520" y="255"/>
              </a:cxn>
              <a:cxn ang="0">
                <a:pos x="1580" y="215"/>
              </a:cxn>
              <a:cxn ang="0">
                <a:pos x="1620" y="155"/>
              </a:cxn>
              <a:cxn ang="0">
                <a:pos x="1680" y="215"/>
              </a:cxn>
              <a:cxn ang="0">
                <a:pos x="1740" y="355"/>
              </a:cxn>
              <a:cxn ang="0">
                <a:pos x="1860" y="235"/>
              </a:cxn>
              <a:cxn ang="0">
                <a:pos x="1960" y="155"/>
              </a:cxn>
              <a:cxn ang="0">
                <a:pos x="2000" y="235"/>
              </a:cxn>
              <a:cxn ang="0">
                <a:pos x="2020" y="295"/>
              </a:cxn>
              <a:cxn ang="0">
                <a:pos x="2060" y="235"/>
              </a:cxn>
              <a:cxn ang="0">
                <a:pos x="2180" y="95"/>
              </a:cxn>
              <a:cxn ang="0">
                <a:pos x="2240" y="155"/>
              </a:cxn>
              <a:cxn ang="0">
                <a:pos x="2280" y="275"/>
              </a:cxn>
              <a:cxn ang="0">
                <a:pos x="2420" y="75"/>
              </a:cxn>
              <a:cxn ang="0">
                <a:pos x="2520" y="335"/>
              </a:cxn>
              <a:cxn ang="0">
                <a:pos x="2540" y="395"/>
              </a:cxn>
              <a:cxn ang="0">
                <a:pos x="2560" y="455"/>
              </a:cxn>
              <a:cxn ang="0">
                <a:pos x="2480" y="435"/>
              </a:cxn>
              <a:cxn ang="0">
                <a:pos x="2360" y="395"/>
              </a:cxn>
              <a:cxn ang="0">
                <a:pos x="1380" y="415"/>
              </a:cxn>
              <a:cxn ang="0">
                <a:pos x="1060" y="435"/>
              </a:cxn>
              <a:cxn ang="0">
                <a:pos x="740" y="475"/>
              </a:cxn>
              <a:cxn ang="0">
                <a:pos x="40" y="455"/>
              </a:cxn>
              <a:cxn ang="0">
                <a:pos x="0" y="255"/>
              </a:cxn>
            </a:cxnLst>
            <a:rect l="0" t="0" r="r" b="b"/>
            <a:pathLst>
              <a:path w="2580" h="550">
                <a:moveTo>
                  <a:pt x="0" y="255"/>
                </a:moveTo>
                <a:cubicBezTo>
                  <a:pt x="7" y="208"/>
                  <a:pt x="12" y="161"/>
                  <a:pt x="20" y="115"/>
                </a:cubicBezTo>
                <a:cubicBezTo>
                  <a:pt x="26" y="81"/>
                  <a:pt x="16" y="39"/>
                  <a:pt x="40" y="15"/>
                </a:cubicBezTo>
                <a:cubicBezTo>
                  <a:pt x="55" y="0"/>
                  <a:pt x="80" y="28"/>
                  <a:pt x="100" y="35"/>
                </a:cubicBezTo>
                <a:cubicBezTo>
                  <a:pt x="158" y="93"/>
                  <a:pt x="215" y="127"/>
                  <a:pt x="260" y="195"/>
                </a:cubicBezTo>
                <a:cubicBezTo>
                  <a:pt x="280" y="175"/>
                  <a:pt x="306" y="160"/>
                  <a:pt x="320" y="135"/>
                </a:cubicBezTo>
                <a:cubicBezTo>
                  <a:pt x="340" y="98"/>
                  <a:pt x="360" y="15"/>
                  <a:pt x="360" y="15"/>
                </a:cubicBezTo>
                <a:cubicBezTo>
                  <a:pt x="470" y="52"/>
                  <a:pt x="386" y="9"/>
                  <a:pt x="480" y="135"/>
                </a:cubicBezTo>
                <a:cubicBezTo>
                  <a:pt x="497" y="158"/>
                  <a:pt x="520" y="175"/>
                  <a:pt x="540" y="195"/>
                </a:cubicBezTo>
                <a:cubicBezTo>
                  <a:pt x="608" y="150"/>
                  <a:pt x="672" y="100"/>
                  <a:pt x="740" y="55"/>
                </a:cubicBezTo>
                <a:cubicBezTo>
                  <a:pt x="854" y="169"/>
                  <a:pt x="760" y="54"/>
                  <a:pt x="820" y="195"/>
                </a:cubicBezTo>
                <a:cubicBezTo>
                  <a:pt x="829" y="217"/>
                  <a:pt x="849" y="234"/>
                  <a:pt x="860" y="255"/>
                </a:cubicBezTo>
                <a:cubicBezTo>
                  <a:pt x="869" y="274"/>
                  <a:pt x="873" y="295"/>
                  <a:pt x="880" y="315"/>
                </a:cubicBezTo>
                <a:cubicBezTo>
                  <a:pt x="953" y="242"/>
                  <a:pt x="975" y="199"/>
                  <a:pt x="1060" y="135"/>
                </a:cubicBezTo>
                <a:cubicBezTo>
                  <a:pt x="1080" y="148"/>
                  <a:pt x="1105" y="156"/>
                  <a:pt x="1120" y="175"/>
                </a:cubicBezTo>
                <a:cubicBezTo>
                  <a:pt x="1230" y="313"/>
                  <a:pt x="1028" y="160"/>
                  <a:pt x="1200" y="275"/>
                </a:cubicBezTo>
                <a:cubicBezTo>
                  <a:pt x="1211" y="264"/>
                  <a:pt x="1303" y="161"/>
                  <a:pt x="1340" y="155"/>
                </a:cubicBezTo>
                <a:cubicBezTo>
                  <a:pt x="1361" y="152"/>
                  <a:pt x="1380" y="168"/>
                  <a:pt x="1400" y="175"/>
                </a:cubicBezTo>
                <a:cubicBezTo>
                  <a:pt x="1407" y="202"/>
                  <a:pt x="1412" y="229"/>
                  <a:pt x="1420" y="255"/>
                </a:cubicBezTo>
                <a:cubicBezTo>
                  <a:pt x="1426" y="275"/>
                  <a:pt x="1419" y="315"/>
                  <a:pt x="1440" y="315"/>
                </a:cubicBezTo>
                <a:cubicBezTo>
                  <a:pt x="1473" y="315"/>
                  <a:pt x="1493" y="274"/>
                  <a:pt x="1520" y="255"/>
                </a:cubicBezTo>
                <a:cubicBezTo>
                  <a:pt x="1540" y="241"/>
                  <a:pt x="1560" y="228"/>
                  <a:pt x="1580" y="215"/>
                </a:cubicBezTo>
                <a:cubicBezTo>
                  <a:pt x="1593" y="195"/>
                  <a:pt x="1596" y="155"/>
                  <a:pt x="1620" y="155"/>
                </a:cubicBezTo>
                <a:cubicBezTo>
                  <a:pt x="1648" y="155"/>
                  <a:pt x="1664" y="192"/>
                  <a:pt x="1680" y="215"/>
                </a:cubicBezTo>
                <a:cubicBezTo>
                  <a:pt x="1711" y="258"/>
                  <a:pt x="1724" y="306"/>
                  <a:pt x="1740" y="355"/>
                </a:cubicBezTo>
                <a:cubicBezTo>
                  <a:pt x="1834" y="214"/>
                  <a:pt x="1711" y="384"/>
                  <a:pt x="1860" y="235"/>
                </a:cubicBezTo>
                <a:cubicBezTo>
                  <a:pt x="1950" y="145"/>
                  <a:pt x="1843" y="194"/>
                  <a:pt x="1960" y="155"/>
                </a:cubicBezTo>
                <a:cubicBezTo>
                  <a:pt x="1973" y="182"/>
                  <a:pt x="1988" y="208"/>
                  <a:pt x="2000" y="235"/>
                </a:cubicBezTo>
                <a:cubicBezTo>
                  <a:pt x="2008" y="254"/>
                  <a:pt x="1999" y="295"/>
                  <a:pt x="2020" y="295"/>
                </a:cubicBezTo>
                <a:cubicBezTo>
                  <a:pt x="2044" y="295"/>
                  <a:pt x="2046" y="255"/>
                  <a:pt x="2060" y="235"/>
                </a:cubicBezTo>
                <a:cubicBezTo>
                  <a:pt x="2124" y="145"/>
                  <a:pt x="2107" y="168"/>
                  <a:pt x="2180" y="95"/>
                </a:cubicBezTo>
                <a:cubicBezTo>
                  <a:pt x="2200" y="115"/>
                  <a:pt x="2226" y="130"/>
                  <a:pt x="2240" y="155"/>
                </a:cubicBezTo>
                <a:cubicBezTo>
                  <a:pt x="2260" y="192"/>
                  <a:pt x="2280" y="275"/>
                  <a:pt x="2280" y="275"/>
                </a:cubicBezTo>
                <a:cubicBezTo>
                  <a:pt x="2343" y="212"/>
                  <a:pt x="2392" y="160"/>
                  <a:pt x="2420" y="75"/>
                </a:cubicBezTo>
                <a:cubicBezTo>
                  <a:pt x="2474" y="155"/>
                  <a:pt x="2489" y="242"/>
                  <a:pt x="2520" y="335"/>
                </a:cubicBezTo>
                <a:cubicBezTo>
                  <a:pt x="2527" y="355"/>
                  <a:pt x="2533" y="375"/>
                  <a:pt x="2540" y="395"/>
                </a:cubicBezTo>
                <a:cubicBezTo>
                  <a:pt x="2547" y="415"/>
                  <a:pt x="2580" y="460"/>
                  <a:pt x="2560" y="455"/>
                </a:cubicBezTo>
                <a:cubicBezTo>
                  <a:pt x="2533" y="448"/>
                  <a:pt x="2506" y="443"/>
                  <a:pt x="2480" y="435"/>
                </a:cubicBezTo>
                <a:cubicBezTo>
                  <a:pt x="2440" y="423"/>
                  <a:pt x="2360" y="395"/>
                  <a:pt x="2360" y="395"/>
                </a:cubicBezTo>
                <a:cubicBezTo>
                  <a:pt x="2033" y="402"/>
                  <a:pt x="1707" y="405"/>
                  <a:pt x="1380" y="415"/>
                </a:cubicBezTo>
                <a:cubicBezTo>
                  <a:pt x="1273" y="418"/>
                  <a:pt x="1166" y="425"/>
                  <a:pt x="1060" y="435"/>
                </a:cubicBezTo>
                <a:cubicBezTo>
                  <a:pt x="953" y="445"/>
                  <a:pt x="740" y="475"/>
                  <a:pt x="740" y="475"/>
                </a:cubicBezTo>
                <a:cubicBezTo>
                  <a:pt x="515" y="550"/>
                  <a:pt x="269" y="493"/>
                  <a:pt x="40" y="455"/>
                </a:cubicBezTo>
                <a:cubicBezTo>
                  <a:pt x="19" y="266"/>
                  <a:pt x="63" y="318"/>
                  <a:pt x="0" y="255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 descr="C:\Documents and Settings\All Users\Документы\2020-2021 уч.год\дидакт.пособие СКАЗКА\персонажи сказок\рабочая тетрадь 3-4 года\теремок\5431e47978ae32eb28d147ce902fea9f--mushroom-house-art-clipart.jpg"/>
          <p:cNvPicPr/>
          <p:nvPr/>
        </p:nvPicPr>
        <p:blipFill>
          <a:blip r:embed="rId11" cstate="print"/>
          <a:srcRect b="-167"/>
          <a:stretch>
            <a:fillRect/>
          </a:stretch>
        </p:blipFill>
        <p:spPr bwMode="auto">
          <a:xfrm>
            <a:off x="3929058" y="2928934"/>
            <a:ext cx="557894" cy="89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reeform 14"/>
          <p:cNvSpPr>
            <a:spLocks/>
          </p:cNvSpPr>
          <p:nvPr/>
        </p:nvSpPr>
        <p:spPr bwMode="auto">
          <a:xfrm>
            <a:off x="2500298" y="3429000"/>
            <a:ext cx="2178038" cy="739788"/>
          </a:xfrm>
          <a:custGeom>
            <a:avLst/>
            <a:gdLst/>
            <a:ahLst/>
            <a:cxnLst>
              <a:cxn ang="0">
                <a:pos x="50" y="1020"/>
              </a:cxn>
              <a:cxn ang="0">
                <a:pos x="370" y="560"/>
              </a:cxn>
              <a:cxn ang="0">
                <a:pos x="430" y="980"/>
              </a:cxn>
              <a:cxn ang="0">
                <a:pos x="730" y="720"/>
              </a:cxn>
              <a:cxn ang="0">
                <a:pos x="850" y="480"/>
              </a:cxn>
              <a:cxn ang="0">
                <a:pos x="930" y="940"/>
              </a:cxn>
              <a:cxn ang="0">
                <a:pos x="1010" y="780"/>
              </a:cxn>
              <a:cxn ang="0">
                <a:pos x="1230" y="940"/>
              </a:cxn>
              <a:cxn ang="0">
                <a:pos x="1450" y="480"/>
              </a:cxn>
              <a:cxn ang="0">
                <a:pos x="1610" y="820"/>
              </a:cxn>
              <a:cxn ang="0">
                <a:pos x="1690" y="540"/>
              </a:cxn>
              <a:cxn ang="0">
                <a:pos x="1750" y="220"/>
              </a:cxn>
              <a:cxn ang="0">
                <a:pos x="1810" y="0"/>
              </a:cxn>
              <a:cxn ang="0">
                <a:pos x="1970" y="520"/>
              </a:cxn>
              <a:cxn ang="0">
                <a:pos x="2090" y="1100"/>
              </a:cxn>
              <a:cxn ang="0">
                <a:pos x="2230" y="380"/>
              </a:cxn>
              <a:cxn ang="0">
                <a:pos x="2310" y="720"/>
              </a:cxn>
              <a:cxn ang="0">
                <a:pos x="2390" y="520"/>
              </a:cxn>
              <a:cxn ang="0">
                <a:pos x="2550" y="680"/>
              </a:cxn>
              <a:cxn ang="0">
                <a:pos x="2650" y="1040"/>
              </a:cxn>
              <a:cxn ang="0">
                <a:pos x="2730" y="760"/>
              </a:cxn>
              <a:cxn ang="0">
                <a:pos x="2770" y="260"/>
              </a:cxn>
              <a:cxn ang="0">
                <a:pos x="2870" y="540"/>
              </a:cxn>
              <a:cxn ang="0">
                <a:pos x="2970" y="820"/>
              </a:cxn>
              <a:cxn ang="0">
                <a:pos x="3050" y="660"/>
              </a:cxn>
              <a:cxn ang="0">
                <a:pos x="3270" y="500"/>
              </a:cxn>
              <a:cxn ang="0">
                <a:pos x="3490" y="920"/>
              </a:cxn>
              <a:cxn ang="0">
                <a:pos x="3610" y="540"/>
              </a:cxn>
              <a:cxn ang="0">
                <a:pos x="3750" y="780"/>
              </a:cxn>
              <a:cxn ang="0">
                <a:pos x="3910" y="700"/>
              </a:cxn>
              <a:cxn ang="0">
                <a:pos x="3950" y="660"/>
              </a:cxn>
              <a:cxn ang="0">
                <a:pos x="4010" y="840"/>
              </a:cxn>
              <a:cxn ang="0">
                <a:pos x="4110" y="660"/>
              </a:cxn>
              <a:cxn ang="0">
                <a:pos x="4350" y="740"/>
              </a:cxn>
              <a:cxn ang="0">
                <a:pos x="4470" y="500"/>
              </a:cxn>
              <a:cxn ang="0">
                <a:pos x="530" y="1240"/>
              </a:cxn>
              <a:cxn ang="0">
                <a:pos x="70" y="880"/>
              </a:cxn>
              <a:cxn ang="0">
                <a:pos x="210" y="780"/>
              </a:cxn>
            </a:cxnLst>
            <a:rect l="0" t="0" r="r" b="b"/>
            <a:pathLst>
              <a:path w="5129" h="2477">
                <a:moveTo>
                  <a:pt x="70" y="1080"/>
                </a:moveTo>
                <a:cubicBezTo>
                  <a:pt x="63" y="1060"/>
                  <a:pt x="47" y="1041"/>
                  <a:pt x="50" y="1020"/>
                </a:cubicBezTo>
                <a:cubicBezTo>
                  <a:pt x="56" y="975"/>
                  <a:pt x="126" y="892"/>
                  <a:pt x="150" y="860"/>
                </a:cubicBezTo>
                <a:cubicBezTo>
                  <a:pt x="188" y="746"/>
                  <a:pt x="271" y="626"/>
                  <a:pt x="370" y="560"/>
                </a:cubicBezTo>
                <a:cubicBezTo>
                  <a:pt x="383" y="580"/>
                  <a:pt x="407" y="596"/>
                  <a:pt x="410" y="620"/>
                </a:cubicBezTo>
                <a:cubicBezTo>
                  <a:pt x="427" y="739"/>
                  <a:pt x="376" y="873"/>
                  <a:pt x="430" y="980"/>
                </a:cubicBezTo>
                <a:cubicBezTo>
                  <a:pt x="451" y="1023"/>
                  <a:pt x="550" y="900"/>
                  <a:pt x="550" y="900"/>
                </a:cubicBezTo>
                <a:cubicBezTo>
                  <a:pt x="600" y="824"/>
                  <a:pt x="672" y="789"/>
                  <a:pt x="730" y="720"/>
                </a:cubicBezTo>
                <a:cubicBezTo>
                  <a:pt x="866" y="557"/>
                  <a:pt x="636" y="802"/>
                  <a:pt x="810" y="540"/>
                </a:cubicBezTo>
                <a:cubicBezTo>
                  <a:pt x="823" y="520"/>
                  <a:pt x="840" y="502"/>
                  <a:pt x="850" y="480"/>
                </a:cubicBezTo>
                <a:cubicBezTo>
                  <a:pt x="867" y="441"/>
                  <a:pt x="890" y="360"/>
                  <a:pt x="890" y="360"/>
                </a:cubicBezTo>
                <a:cubicBezTo>
                  <a:pt x="958" y="633"/>
                  <a:pt x="862" y="224"/>
                  <a:pt x="930" y="940"/>
                </a:cubicBezTo>
                <a:cubicBezTo>
                  <a:pt x="933" y="967"/>
                  <a:pt x="938" y="885"/>
                  <a:pt x="950" y="860"/>
                </a:cubicBezTo>
                <a:cubicBezTo>
                  <a:pt x="965" y="830"/>
                  <a:pt x="991" y="807"/>
                  <a:pt x="1010" y="780"/>
                </a:cubicBezTo>
                <a:cubicBezTo>
                  <a:pt x="1064" y="704"/>
                  <a:pt x="1101" y="608"/>
                  <a:pt x="1130" y="520"/>
                </a:cubicBezTo>
                <a:cubicBezTo>
                  <a:pt x="1158" y="662"/>
                  <a:pt x="1195" y="800"/>
                  <a:pt x="1230" y="940"/>
                </a:cubicBezTo>
                <a:cubicBezTo>
                  <a:pt x="1257" y="907"/>
                  <a:pt x="1290" y="878"/>
                  <a:pt x="1310" y="840"/>
                </a:cubicBezTo>
                <a:cubicBezTo>
                  <a:pt x="1366" y="734"/>
                  <a:pt x="1405" y="594"/>
                  <a:pt x="1450" y="480"/>
                </a:cubicBezTo>
                <a:cubicBezTo>
                  <a:pt x="1495" y="616"/>
                  <a:pt x="1515" y="761"/>
                  <a:pt x="1550" y="900"/>
                </a:cubicBezTo>
                <a:cubicBezTo>
                  <a:pt x="1570" y="873"/>
                  <a:pt x="1595" y="850"/>
                  <a:pt x="1610" y="820"/>
                </a:cubicBezTo>
                <a:cubicBezTo>
                  <a:pt x="1622" y="795"/>
                  <a:pt x="1622" y="766"/>
                  <a:pt x="1630" y="740"/>
                </a:cubicBezTo>
                <a:cubicBezTo>
                  <a:pt x="1703" y="497"/>
                  <a:pt x="1644" y="724"/>
                  <a:pt x="1690" y="540"/>
                </a:cubicBezTo>
                <a:cubicBezTo>
                  <a:pt x="1697" y="460"/>
                  <a:pt x="1695" y="379"/>
                  <a:pt x="1710" y="300"/>
                </a:cubicBezTo>
                <a:cubicBezTo>
                  <a:pt x="1715" y="271"/>
                  <a:pt x="1741" y="248"/>
                  <a:pt x="1750" y="220"/>
                </a:cubicBezTo>
                <a:cubicBezTo>
                  <a:pt x="1761" y="188"/>
                  <a:pt x="1761" y="153"/>
                  <a:pt x="1770" y="120"/>
                </a:cubicBezTo>
                <a:cubicBezTo>
                  <a:pt x="1781" y="79"/>
                  <a:pt x="1810" y="0"/>
                  <a:pt x="1810" y="0"/>
                </a:cubicBezTo>
                <a:cubicBezTo>
                  <a:pt x="1851" y="103"/>
                  <a:pt x="1863" y="173"/>
                  <a:pt x="1890" y="280"/>
                </a:cubicBezTo>
                <a:cubicBezTo>
                  <a:pt x="1910" y="360"/>
                  <a:pt x="1944" y="441"/>
                  <a:pt x="1970" y="520"/>
                </a:cubicBezTo>
                <a:cubicBezTo>
                  <a:pt x="1982" y="556"/>
                  <a:pt x="2003" y="710"/>
                  <a:pt x="2010" y="740"/>
                </a:cubicBezTo>
                <a:cubicBezTo>
                  <a:pt x="2037" y="859"/>
                  <a:pt x="2060" y="981"/>
                  <a:pt x="2090" y="1100"/>
                </a:cubicBezTo>
                <a:cubicBezTo>
                  <a:pt x="2122" y="938"/>
                  <a:pt x="2170" y="780"/>
                  <a:pt x="2210" y="620"/>
                </a:cubicBezTo>
                <a:cubicBezTo>
                  <a:pt x="2217" y="540"/>
                  <a:pt x="2213" y="458"/>
                  <a:pt x="2230" y="380"/>
                </a:cubicBezTo>
                <a:cubicBezTo>
                  <a:pt x="2235" y="359"/>
                  <a:pt x="2246" y="419"/>
                  <a:pt x="2250" y="440"/>
                </a:cubicBezTo>
                <a:cubicBezTo>
                  <a:pt x="2270" y="539"/>
                  <a:pt x="2278" y="625"/>
                  <a:pt x="2310" y="720"/>
                </a:cubicBezTo>
                <a:cubicBezTo>
                  <a:pt x="2325" y="674"/>
                  <a:pt x="2331" y="625"/>
                  <a:pt x="2350" y="580"/>
                </a:cubicBezTo>
                <a:cubicBezTo>
                  <a:pt x="2359" y="558"/>
                  <a:pt x="2379" y="541"/>
                  <a:pt x="2390" y="520"/>
                </a:cubicBezTo>
                <a:cubicBezTo>
                  <a:pt x="2424" y="451"/>
                  <a:pt x="2451" y="375"/>
                  <a:pt x="2470" y="300"/>
                </a:cubicBezTo>
                <a:cubicBezTo>
                  <a:pt x="2511" y="424"/>
                  <a:pt x="2519" y="554"/>
                  <a:pt x="2550" y="680"/>
                </a:cubicBezTo>
                <a:cubicBezTo>
                  <a:pt x="2567" y="748"/>
                  <a:pt x="2603" y="834"/>
                  <a:pt x="2630" y="900"/>
                </a:cubicBezTo>
                <a:cubicBezTo>
                  <a:pt x="2637" y="947"/>
                  <a:pt x="2629" y="998"/>
                  <a:pt x="2650" y="1040"/>
                </a:cubicBezTo>
                <a:cubicBezTo>
                  <a:pt x="2659" y="1059"/>
                  <a:pt x="2664" y="1000"/>
                  <a:pt x="2670" y="980"/>
                </a:cubicBezTo>
                <a:cubicBezTo>
                  <a:pt x="2738" y="732"/>
                  <a:pt x="2684" y="898"/>
                  <a:pt x="2730" y="760"/>
                </a:cubicBezTo>
                <a:cubicBezTo>
                  <a:pt x="2737" y="633"/>
                  <a:pt x="2740" y="506"/>
                  <a:pt x="2750" y="380"/>
                </a:cubicBezTo>
                <a:cubicBezTo>
                  <a:pt x="2753" y="340"/>
                  <a:pt x="2748" y="294"/>
                  <a:pt x="2770" y="260"/>
                </a:cubicBezTo>
                <a:cubicBezTo>
                  <a:pt x="2782" y="242"/>
                  <a:pt x="2784" y="300"/>
                  <a:pt x="2790" y="320"/>
                </a:cubicBezTo>
                <a:cubicBezTo>
                  <a:pt x="2843" y="514"/>
                  <a:pt x="2796" y="430"/>
                  <a:pt x="2870" y="540"/>
                </a:cubicBezTo>
                <a:cubicBezTo>
                  <a:pt x="2890" y="619"/>
                  <a:pt x="2905" y="672"/>
                  <a:pt x="2950" y="740"/>
                </a:cubicBezTo>
                <a:cubicBezTo>
                  <a:pt x="2957" y="767"/>
                  <a:pt x="2959" y="795"/>
                  <a:pt x="2970" y="820"/>
                </a:cubicBezTo>
                <a:cubicBezTo>
                  <a:pt x="3036" y="973"/>
                  <a:pt x="3016" y="795"/>
                  <a:pt x="3030" y="720"/>
                </a:cubicBezTo>
                <a:cubicBezTo>
                  <a:pt x="3034" y="699"/>
                  <a:pt x="3043" y="680"/>
                  <a:pt x="3050" y="660"/>
                </a:cubicBezTo>
                <a:cubicBezTo>
                  <a:pt x="3127" y="756"/>
                  <a:pt x="3161" y="823"/>
                  <a:pt x="3190" y="940"/>
                </a:cubicBezTo>
                <a:cubicBezTo>
                  <a:pt x="3268" y="785"/>
                  <a:pt x="3256" y="694"/>
                  <a:pt x="3270" y="500"/>
                </a:cubicBezTo>
                <a:cubicBezTo>
                  <a:pt x="3338" y="669"/>
                  <a:pt x="3294" y="568"/>
                  <a:pt x="3410" y="800"/>
                </a:cubicBezTo>
                <a:cubicBezTo>
                  <a:pt x="3431" y="843"/>
                  <a:pt x="3475" y="874"/>
                  <a:pt x="3490" y="920"/>
                </a:cubicBezTo>
                <a:cubicBezTo>
                  <a:pt x="3503" y="960"/>
                  <a:pt x="3530" y="1040"/>
                  <a:pt x="3530" y="1040"/>
                </a:cubicBezTo>
                <a:cubicBezTo>
                  <a:pt x="3627" y="895"/>
                  <a:pt x="3600" y="708"/>
                  <a:pt x="3610" y="540"/>
                </a:cubicBezTo>
                <a:cubicBezTo>
                  <a:pt x="3746" y="745"/>
                  <a:pt x="3527" y="406"/>
                  <a:pt x="3690" y="700"/>
                </a:cubicBezTo>
                <a:cubicBezTo>
                  <a:pt x="3706" y="729"/>
                  <a:pt x="3732" y="752"/>
                  <a:pt x="3750" y="780"/>
                </a:cubicBezTo>
                <a:cubicBezTo>
                  <a:pt x="3785" y="836"/>
                  <a:pt x="3791" y="862"/>
                  <a:pt x="3810" y="920"/>
                </a:cubicBezTo>
                <a:cubicBezTo>
                  <a:pt x="3857" y="850"/>
                  <a:pt x="3872" y="776"/>
                  <a:pt x="3910" y="700"/>
                </a:cubicBezTo>
                <a:cubicBezTo>
                  <a:pt x="3917" y="660"/>
                  <a:pt x="3901" y="609"/>
                  <a:pt x="3930" y="580"/>
                </a:cubicBezTo>
                <a:cubicBezTo>
                  <a:pt x="3949" y="561"/>
                  <a:pt x="3942" y="634"/>
                  <a:pt x="3950" y="660"/>
                </a:cubicBezTo>
                <a:cubicBezTo>
                  <a:pt x="3962" y="700"/>
                  <a:pt x="3977" y="740"/>
                  <a:pt x="3990" y="780"/>
                </a:cubicBezTo>
                <a:cubicBezTo>
                  <a:pt x="3997" y="800"/>
                  <a:pt x="4010" y="840"/>
                  <a:pt x="4010" y="840"/>
                </a:cubicBezTo>
                <a:cubicBezTo>
                  <a:pt x="4030" y="820"/>
                  <a:pt x="4056" y="805"/>
                  <a:pt x="4070" y="780"/>
                </a:cubicBezTo>
                <a:cubicBezTo>
                  <a:pt x="4090" y="743"/>
                  <a:pt x="4110" y="660"/>
                  <a:pt x="4110" y="660"/>
                </a:cubicBezTo>
                <a:cubicBezTo>
                  <a:pt x="4217" y="731"/>
                  <a:pt x="4251" y="842"/>
                  <a:pt x="4290" y="960"/>
                </a:cubicBezTo>
                <a:cubicBezTo>
                  <a:pt x="4314" y="888"/>
                  <a:pt x="4308" y="803"/>
                  <a:pt x="4350" y="740"/>
                </a:cubicBezTo>
                <a:cubicBezTo>
                  <a:pt x="4465" y="568"/>
                  <a:pt x="4327" y="786"/>
                  <a:pt x="4410" y="620"/>
                </a:cubicBezTo>
                <a:cubicBezTo>
                  <a:pt x="4488" y="465"/>
                  <a:pt x="4420" y="651"/>
                  <a:pt x="4470" y="500"/>
                </a:cubicBezTo>
                <a:cubicBezTo>
                  <a:pt x="5129" y="2477"/>
                  <a:pt x="1686" y="1265"/>
                  <a:pt x="850" y="1260"/>
                </a:cubicBezTo>
                <a:cubicBezTo>
                  <a:pt x="743" y="1253"/>
                  <a:pt x="637" y="1246"/>
                  <a:pt x="530" y="1240"/>
                </a:cubicBezTo>
                <a:cubicBezTo>
                  <a:pt x="286" y="1226"/>
                  <a:pt x="194" y="1270"/>
                  <a:pt x="30" y="1160"/>
                </a:cubicBezTo>
                <a:cubicBezTo>
                  <a:pt x="2" y="1075"/>
                  <a:pt x="0" y="950"/>
                  <a:pt x="70" y="880"/>
                </a:cubicBezTo>
                <a:cubicBezTo>
                  <a:pt x="85" y="865"/>
                  <a:pt x="110" y="867"/>
                  <a:pt x="130" y="860"/>
                </a:cubicBezTo>
                <a:cubicBezTo>
                  <a:pt x="157" y="833"/>
                  <a:pt x="183" y="807"/>
                  <a:pt x="210" y="780"/>
                </a:cubicBezTo>
              </a:path>
            </a:pathLst>
          </a:custGeom>
          <a:solidFill>
            <a:srgbClr val="00B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285720" y="4643446"/>
            <a:ext cx="615645" cy="1956122"/>
            <a:chOff x="142845" y="4759026"/>
            <a:chExt cx="615645" cy="1956122"/>
          </a:xfrm>
        </p:grpSpPr>
        <p:sp>
          <p:nvSpPr>
            <p:cNvPr id="48" name="Половина рамки 47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Половина рамки 48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 flipH="1" flipV="1">
            <a:off x="8286776" y="214290"/>
            <a:ext cx="615645" cy="1956122"/>
            <a:chOff x="142845" y="4759026"/>
            <a:chExt cx="615645" cy="1956122"/>
          </a:xfrm>
        </p:grpSpPr>
        <p:sp>
          <p:nvSpPr>
            <p:cNvPr id="51" name="Половина рамки 50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3" name="Oval 2"/>
          <p:cNvSpPr>
            <a:spLocks noChangeArrowheads="1"/>
          </p:cNvSpPr>
          <p:nvPr/>
        </p:nvSpPr>
        <p:spPr bwMode="auto">
          <a:xfrm>
            <a:off x="2000232" y="214290"/>
            <a:ext cx="647700" cy="642942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Oval 2"/>
          <p:cNvSpPr>
            <a:spLocks noChangeArrowheads="1"/>
          </p:cNvSpPr>
          <p:nvPr/>
        </p:nvSpPr>
        <p:spPr bwMode="auto">
          <a:xfrm>
            <a:off x="6500826" y="5929330"/>
            <a:ext cx="647700" cy="642942"/>
          </a:xfrm>
          <a:prstGeom prst="ellipse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7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ll Users\Документы\2020-2021 уч.год\дидакт.пособие СКАЗКА\персонажи сказок\рабочая тетрадь 3-4 года\теремок\Копия 67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785795"/>
            <a:ext cx="2000264" cy="2143139"/>
          </a:xfrm>
          <a:prstGeom prst="rect">
            <a:avLst/>
          </a:prstGeom>
          <a:noFill/>
        </p:spPr>
      </p:pic>
      <p:pic>
        <p:nvPicPr>
          <p:cNvPr id="2053" name="Picture 5" descr="C:\Documents and Settings\All Users\Документы\2020-2021 уч.год\дидакт.пособие СКАЗКА\персонажи сказок\рабочая тетрадь 3-4 года\теремок\Копия 193945_html_67a557ed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2214578" cy="2071702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7715272" y="5857892"/>
            <a:ext cx="1071570" cy="7143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57818" y="500042"/>
            <a:ext cx="3214710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Найди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фрагмент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572140"/>
            <a:ext cx="742146" cy="9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1643050"/>
            <a:ext cx="5143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643446"/>
            <a:ext cx="663755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500306"/>
            <a:ext cx="571504" cy="58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Documents and Settings\All Users\Документы\2020-2021 уч.год\дидакт.пособие СКАЗКА\персонажи сказок\рабочая тетрадь 3-4 года\теремок\Копия 10187655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0611" y="3286124"/>
            <a:ext cx="3139107" cy="185738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3429000"/>
            <a:ext cx="5000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1428736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C:\Documents and Settings\All Users\Документы\2020-2021 уч.год\дидакт.пособие СКАЗКА\персонажи сказок\рабочая тетрадь 3-4 года\теремок\Копия 5266f4b6678ec4453f02a0a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7290" y="4500570"/>
            <a:ext cx="1967335" cy="2085968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00166" y="3429000"/>
            <a:ext cx="610244" cy="67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43306" y="5857892"/>
            <a:ext cx="714380" cy="6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C:\Documents and Settings\All Users\Документы\2020-2021 уч.год\дидакт.пособие СКАЗКА\персонажи сказок\рабочая тетрадь 3-4 года\теремок\Копия теремок.bm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7554" y="3357562"/>
            <a:ext cx="2394096" cy="207170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1736" y="3429000"/>
            <a:ext cx="6176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0628" y="5929330"/>
            <a:ext cx="6886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034" y="5715016"/>
            <a:ext cx="581024" cy="69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/>
          <p:nvPr/>
        </p:nvGrpSpPr>
        <p:grpSpPr>
          <a:xfrm flipH="1" flipV="1">
            <a:off x="8286776" y="214290"/>
            <a:ext cx="615645" cy="1956122"/>
            <a:chOff x="142845" y="4759026"/>
            <a:chExt cx="615645" cy="1956122"/>
          </a:xfrm>
        </p:grpSpPr>
        <p:sp>
          <p:nvSpPr>
            <p:cNvPr id="21" name="Половина рамки 20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оловина рамки 21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03704E-6 L -0.49601 -0.65092 " pathEditMode="relative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0798 0.33611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47257 -0.1155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38576 -0.13657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82691 0.09467 " pathEditMode="relative" ptsTypes="AA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08211 0.328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2283 0.18889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04514 -0.351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22101 -0.17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2691 -0.163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34601 -0.334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715272" y="5857892"/>
            <a:ext cx="1071570" cy="7143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ll Users\Документы\2020-2021 уч.год\дидакт.пособие СКАЗКА\персонажи сказок\рабочая тетрадь 3-4 года\теремок\eb1b9dd1f98b19f6232d04dd0467e2dc--university-of-western-ontario-dental-care.jpg"/>
          <p:cNvPicPr>
            <a:picLocks noChangeAspect="1" noChangeArrowheads="1"/>
          </p:cNvPicPr>
          <p:nvPr/>
        </p:nvPicPr>
        <p:blipFill>
          <a:blip r:embed="rId3" cstate="print"/>
          <a:srcRect r="-115" b="231"/>
          <a:stretch>
            <a:fillRect/>
          </a:stretch>
        </p:blipFill>
        <p:spPr bwMode="auto">
          <a:xfrm>
            <a:off x="1428728" y="762457"/>
            <a:ext cx="6786610" cy="5238311"/>
          </a:xfrm>
          <a:prstGeom prst="rect">
            <a:avLst/>
          </a:prstGeom>
          <a:noFill/>
        </p:spPr>
      </p:pic>
      <p:pic>
        <p:nvPicPr>
          <p:cNvPr id="2051" name="Picture 3" descr="C:\Documents and Settings\All Users\Документы\2020-2021 уч.год\дидакт.пособие СКАЗКА\персонажи сказок\рабочая тетрадь 3-4 года\теремок\теремок.bmp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86058"/>
            <a:ext cx="1381112" cy="928694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857488" y="285729"/>
            <a:ext cx="5500726" cy="9848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Сказочный	</a:t>
            </a:r>
            <a:r>
              <a:rPr kumimoji="0" lang="ru-RU" sz="2200" b="1" i="1" u="none" strike="noStrike" cap="none" normalizeH="0" dirty="0" smtClean="0">
                <a:ln>
                  <a:noFill/>
                </a:ln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лабиринт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Помоги героям сказки попасть в Теремок</a:t>
            </a:r>
            <a:endParaRPr kumimoji="0" lang="ru-RU" sz="1400" b="1" i="1" u="none" strike="noStrike" cap="none" normalizeH="0" dirty="0" smtClean="0">
              <a:ln>
                <a:noFill/>
              </a:ln>
              <a:solidFill>
                <a:srgbClr val="9436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052" name="Picture 4" descr="C:\Documents and Settings\All Users\Документы\2020-2021 уч.год\дидакт.пособие СКАЗКА\персонажи сказок\рабочая тетрадь 3-4 года\теремок\лиса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1480"/>
            <a:ext cx="819137" cy="819137"/>
          </a:xfrm>
          <a:prstGeom prst="rect">
            <a:avLst/>
          </a:prstGeom>
          <a:noFill/>
        </p:spPr>
      </p:pic>
      <p:pic>
        <p:nvPicPr>
          <p:cNvPr id="2053" name="Picture 5" descr="C:\Documents and Settings\All Users\Документы\2020-2021 уч.год\дидакт.пособие СКАЗКА\персонажи сказок\рабочая тетрадь 3-4 года\теремок\мышка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28662" y="1714488"/>
            <a:ext cx="505837" cy="609598"/>
          </a:xfrm>
          <a:prstGeom prst="rect">
            <a:avLst/>
          </a:prstGeom>
          <a:noFill/>
        </p:spPr>
      </p:pic>
      <p:pic>
        <p:nvPicPr>
          <p:cNvPr id="2054" name="Picture 6" descr="C:\Documents and Settings\All Users\Документы\2020-2021 уч.год\дидакт.пособие СКАЗКА\персонажи сказок\рабочая тетрадь 3-4 года\теремок\лягушка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500306"/>
            <a:ext cx="579210" cy="642942"/>
          </a:xfrm>
          <a:prstGeom prst="rect">
            <a:avLst/>
          </a:prstGeom>
          <a:noFill/>
        </p:spPr>
      </p:pic>
      <p:pic>
        <p:nvPicPr>
          <p:cNvPr id="2055" name="Picture 7" descr="C:\Documents and Settings\All Users\Документы\2020-2021 уч.год\дидакт.пособие СКАЗКА\персонажи сказок\рабочая тетрадь 3-4 года\теремок\заяц2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286124"/>
            <a:ext cx="621434" cy="809619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286256"/>
            <a:ext cx="752467" cy="9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5143512"/>
            <a:ext cx="857256" cy="9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олилиния 23"/>
          <p:cNvSpPr/>
          <p:nvPr/>
        </p:nvSpPr>
        <p:spPr>
          <a:xfrm>
            <a:off x="1887531" y="1206500"/>
            <a:ext cx="6024569" cy="4766321"/>
          </a:xfrm>
          <a:custGeom>
            <a:avLst/>
            <a:gdLst>
              <a:gd name="connsiteX0" fmla="*/ 2938469 w 6024569"/>
              <a:gd name="connsiteY0" fmla="*/ 4737100 h 4766321"/>
              <a:gd name="connsiteX1" fmla="*/ 3001969 w 6024569"/>
              <a:gd name="connsiteY1" fmla="*/ 4622800 h 4766321"/>
              <a:gd name="connsiteX2" fmla="*/ 3027369 w 6024569"/>
              <a:gd name="connsiteY2" fmla="*/ 4572000 h 4766321"/>
              <a:gd name="connsiteX3" fmla="*/ 3014669 w 6024569"/>
              <a:gd name="connsiteY3" fmla="*/ 4419600 h 4766321"/>
              <a:gd name="connsiteX4" fmla="*/ 3001969 w 6024569"/>
              <a:gd name="connsiteY4" fmla="*/ 4381500 h 4766321"/>
              <a:gd name="connsiteX5" fmla="*/ 2951169 w 6024569"/>
              <a:gd name="connsiteY5" fmla="*/ 4343400 h 4766321"/>
              <a:gd name="connsiteX6" fmla="*/ 2836869 w 6024569"/>
              <a:gd name="connsiteY6" fmla="*/ 4241800 h 4766321"/>
              <a:gd name="connsiteX7" fmla="*/ 2722569 w 6024569"/>
              <a:gd name="connsiteY7" fmla="*/ 4178300 h 4766321"/>
              <a:gd name="connsiteX8" fmla="*/ 2417769 w 6024569"/>
              <a:gd name="connsiteY8" fmla="*/ 4165600 h 4766321"/>
              <a:gd name="connsiteX9" fmla="*/ 1579569 w 6024569"/>
              <a:gd name="connsiteY9" fmla="*/ 4165600 h 4766321"/>
              <a:gd name="connsiteX10" fmla="*/ 1541469 w 6024569"/>
              <a:gd name="connsiteY10" fmla="*/ 4178300 h 4766321"/>
              <a:gd name="connsiteX11" fmla="*/ 1465269 w 6024569"/>
              <a:gd name="connsiteY11" fmla="*/ 4191000 h 4766321"/>
              <a:gd name="connsiteX12" fmla="*/ 1185869 w 6024569"/>
              <a:gd name="connsiteY12" fmla="*/ 4203700 h 4766321"/>
              <a:gd name="connsiteX13" fmla="*/ 296869 w 6024569"/>
              <a:gd name="connsiteY13" fmla="*/ 4191000 h 4766321"/>
              <a:gd name="connsiteX14" fmla="*/ 220669 w 6024569"/>
              <a:gd name="connsiteY14" fmla="*/ 4114800 h 4766321"/>
              <a:gd name="connsiteX15" fmla="*/ 195269 w 6024569"/>
              <a:gd name="connsiteY15" fmla="*/ 4076700 h 4766321"/>
              <a:gd name="connsiteX16" fmla="*/ 169869 w 6024569"/>
              <a:gd name="connsiteY16" fmla="*/ 4000500 h 4766321"/>
              <a:gd name="connsiteX17" fmla="*/ 157169 w 6024569"/>
              <a:gd name="connsiteY17" fmla="*/ 3962400 h 4766321"/>
              <a:gd name="connsiteX18" fmla="*/ 144469 w 6024569"/>
              <a:gd name="connsiteY18" fmla="*/ 3886200 h 4766321"/>
              <a:gd name="connsiteX19" fmla="*/ 131769 w 6024569"/>
              <a:gd name="connsiteY19" fmla="*/ 3848100 h 4766321"/>
              <a:gd name="connsiteX20" fmla="*/ 119069 w 6024569"/>
              <a:gd name="connsiteY20" fmla="*/ 3771900 h 4766321"/>
              <a:gd name="connsiteX21" fmla="*/ 93669 w 6024569"/>
              <a:gd name="connsiteY21" fmla="*/ 3644900 h 4766321"/>
              <a:gd name="connsiteX22" fmla="*/ 119069 w 6024569"/>
              <a:gd name="connsiteY22" fmla="*/ 2679700 h 4766321"/>
              <a:gd name="connsiteX23" fmla="*/ 131769 w 6024569"/>
              <a:gd name="connsiteY23" fmla="*/ 2641600 h 4766321"/>
              <a:gd name="connsiteX24" fmla="*/ 169869 w 6024569"/>
              <a:gd name="connsiteY24" fmla="*/ 2501900 h 4766321"/>
              <a:gd name="connsiteX25" fmla="*/ 195269 w 6024569"/>
              <a:gd name="connsiteY25" fmla="*/ 2451100 h 4766321"/>
              <a:gd name="connsiteX26" fmla="*/ 271469 w 6024569"/>
              <a:gd name="connsiteY26" fmla="*/ 2400300 h 4766321"/>
              <a:gd name="connsiteX27" fmla="*/ 347669 w 6024569"/>
              <a:gd name="connsiteY27" fmla="*/ 2349500 h 4766321"/>
              <a:gd name="connsiteX28" fmla="*/ 385769 w 6024569"/>
              <a:gd name="connsiteY28" fmla="*/ 2324100 h 4766321"/>
              <a:gd name="connsiteX29" fmla="*/ 398469 w 6024569"/>
              <a:gd name="connsiteY29" fmla="*/ 2286000 h 4766321"/>
              <a:gd name="connsiteX30" fmla="*/ 385769 w 6024569"/>
              <a:gd name="connsiteY30" fmla="*/ 2082800 h 4766321"/>
              <a:gd name="connsiteX31" fmla="*/ 309569 w 6024569"/>
              <a:gd name="connsiteY31" fmla="*/ 2006600 h 4766321"/>
              <a:gd name="connsiteX32" fmla="*/ 271469 w 6024569"/>
              <a:gd name="connsiteY32" fmla="*/ 1981200 h 4766321"/>
              <a:gd name="connsiteX33" fmla="*/ 182569 w 6024569"/>
              <a:gd name="connsiteY33" fmla="*/ 1930400 h 4766321"/>
              <a:gd name="connsiteX34" fmla="*/ 119069 w 6024569"/>
              <a:gd name="connsiteY34" fmla="*/ 1854200 h 4766321"/>
              <a:gd name="connsiteX35" fmla="*/ 119069 w 6024569"/>
              <a:gd name="connsiteY35" fmla="*/ 482600 h 4766321"/>
              <a:gd name="connsiteX36" fmla="*/ 131769 w 6024569"/>
              <a:gd name="connsiteY36" fmla="*/ 393700 h 4766321"/>
              <a:gd name="connsiteX37" fmla="*/ 144469 w 6024569"/>
              <a:gd name="connsiteY37" fmla="*/ 279400 h 4766321"/>
              <a:gd name="connsiteX38" fmla="*/ 195269 w 6024569"/>
              <a:gd name="connsiteY38" fmla="*/ 101600 h 4766321"/>
              <a:gd name="connsiteX39" fmla="*/ 233369 w 6024569"/>
              <a:gd name="connsiteY39" fmla="*/ 76200 h 4766321"/>
              <a:gd name="connsiteX40" fmla="*/ 1350969 w 6024569"/>
              <a:gd name="connsiteY40" fmla="*/ 88900 h 4766321"/>
              <a:gd name="connsiteX41" fmla="*/ 1414469 w 6024569"/>
              <a:gd name="connsiteY41" fmla="*/ 101600 h 4766321"/>
              <a:gd name="connsiteX42" fmla="*/ 1452569 w 6024569"/>
              <a:gd name="connsiteY42" fmla="*/ 177800 h 4766321"/>
              <a:gd name="connsiteX43" fmla="*/ 1439869 w 6024569"/>
              <a:gd name="connsiteY43" fmla="*/ 393700 h 4766321"/>
              <a:gd name="connsiteX44" fmla="*/ 1414469 w 6024569"/>
              <a:gd name="connsiteY44" fmla="*/ 431800 h 4766321"/>
              <a:gd name="connsiteX45" fmla="*/ 728669 w 6024569"/>
              <a:gd name="connsiteY45" fmla="*/ 444500 h 4766321"/>
              <a:gd name="connsiteX46" fmla="*/ 588969 w 6024569"/>
              <a:gd name="connsiteY46" fmla="*/ 482600 h 4766321"/>
              <a:gd name="connsiteX47" fmla="*/ 525469 w 6024569"/>
              <a:gd name="connsiteY47" fmla="*/ 571500 h 4766321"/>
              <a:gd name="connsiteX48" fmla="*/ 487369 w 6024569"/>
              <a:gd name="connsiteY48" fmla="*/ 647700 h 4766321"/>
              <a:gd name="connsiteX49" fmla="*/ 474669 w 6024569"/>
              <a:gd name="connsiteY49" fmla="*/ 711200 h 4766321"/>
              <a:gd name="connsiteX50" fmla="*/ 461969 w 6024569"/>
              <a:gd name="connsiteY50" fmla="*/ 749300 h 4766321"/>
              <a:gd name="connsiteX51" fmla="*/ 474669 w 6024569"/>
              <a:gd name="connsiteY51" fmla="*/ 1371600 h 4766321"/>
              <a:gd name="connsiteX52" fmla="*/ 487369 w 6024569"/>
              <a:gd name="connsiteY52" fmla="*/ 1409700 h 4766321"/>
              <a:gd name="connsiteX53" fmla="*/ 525469 w 6024569"/>
              <a:gd name="connsiteY53" fmla="*/ 1447800 h 4766321"/>
              <a:gd name="connsiteX54" fmla="*/ 550869 w 6024569"/>
              <a:gd name="connsiteY54" fmla="*/ 1485900 h 4766321"/>
              <a:gd name="connsiteX55" fmla="*/ 665169 w 6024569"/>
              <a:gd name="connsiteY55" fmla="*/ 1536700 h 4766321"/>
              <a:gd name="connsiteX56" fmla="*/ 715969 w 6024569"/>
              <a:gd name="connsiteY56" fmla="*/ 1549400 h 4766321"/>
              <a:gd name="connsiteX57" fmla="*/ 792169 w 6024569"/>
              <a:gd name="connsiteY57" fmla="*/ 1574800 h 4766321"/>
              <a:gd name="connsiteX58" fmla="*/ 830269 w 6024569"/>
              <a:gd name="connsiteY58" fmla="*/ 1651000 h 4766321"/>
              <a:gd name="connsiteX59" fmla="*/ 855669 w 6024569"/>
              <a:gd name="connsiteY59" fmla="*/ 1752600 h 4766321"/>
              <a:gd name="connsiteX60" fmla="*/ 842969 w 6024569"/>
              <a:gd name="connsiteY60" fmla="*/ 2057400 h 4766321"/>
              <a:gd name="connsiteX61" fmla="*/ 830269 w 6024569"/>
              <a:gd name="connsiteY61" fmla="*/ 2095500 h 4766321"/>
              <a:gd name="connsiteX62" fmla="*/ 817569 w 6024569"/>
              <a:gd name="connsiteY62" fmla="*/ 2146300 h 4766321"/>
              <a:gd name="connsiteX63" fmla="*/ 779469 w 6024569"/>
              <a:gd name="connsiteY63" fmla="*/ 2286000 h 4766321"/>
              <a:gd name="connsiteX64" fmla="*/ 728669 w 6024569"/>
              <a:gd name="connsiteY64" fmla="*/ 2374900 h 4766321"/>
              <a:gd name="connsiteX65" fmla="*/ 715969 w 6024569"/>
              <a:gd name="connsiteY65" fmla="*/ 2438400 h 4766321"/>
              <a:gd name="connsiteX66" fmla="*/ 703269 w 6024569"/>
              <a:gd name="connsiteY66" fmla="*/ 2489200 h 4766321"/>
              <a:gd name="connsiteX67" fmla="*/ 690569 w 6024569"/>
              <a:gd name="connsiteY67" fmla="*/ 2755900 h 4766321"/>
              <a:gd name="connsiteX68" fmla="*/ 665169 w 6024569"/>
              <a:gd name="connsiteY68" fmla="*/ 2794000 h 4766321"/>
              <a:gd name="connsiteX69" fmla="*/ 588969 w 6024569"/>
              <a:gd name="connsiteY69" fmla="*/ 2819400 h 4766321"/>
              <a:gd name="connsiteX70" fmla="*/ 550869 w 6024569"/>
              <a:gd name="connsiteY70" fmla="*/ 2832100 h 4766321"/>
              <a:gd name="connsiteX71" fmla="*/ 512769 w 6024569"/>
              <a:gd name="connsiteY71" fmla="*/ 2844800 h 4766321"/>
              <a:gd name="connsiteX72" fmla="*/ 487369 w 6024569"/>
              <a:gd name="connsiteY72" fmla="*/ 2882900 h 4766321"/>
              <a:gd name="connsiteX73" fmla="*/ 500069 w 6024569"/>
              <a:gd name="connsiteY73" fmla="*/ 3619500 h 4766321"/>
              <a:gd name="connsiteX74" fmla="*/ 550869 w 6024569"/>
              <a:gd name="connsiteY74" fmla="*/ 3695700 h 4766321"/>
              <a:gd name="connsiteX75" fmla="*/ 576269 w 6024569"/>
              <a:gd name="connsiteY75" fmla="*/ 3733800 h 4766321"/>
              <a:gd name="connsiteX76" fmla="*/ 906469 w 6024569"/>
              <a:gd name="connsiteY76" fmla="*/ 3771900 h 4766321"/>
              <a:gd name="connsiteX77" fmla="*/ 995369 w 6024569"/>
              <a:gd name="connsiteY77" fmla="*/ 3784600 h 4766321"/>
              <a:gd name="connsiteX78" fmla="*/ 1046169 w 6024569"/>
              <a:gd name="connsiteY78" fmla="*/ 3797300 h 4766321"/>
              <a:gd name="connsiteX79" fmla="*/ 1135069 w 6024569"/>
              <a:gd name="connsiteY79" fmla="*/ 3810000 h 4766321"/>
              <a:gd name="connsiteX80" fmla="*/ 1198569 w 6024569"/>
              <a:gd name="connsiteY80" fmla="*/ 3822700 h 4766321"/>
              <a:gd name="connsiteX81" fmla="*/ 1287469 w 6024569"/>
              <a:gd name="connsiteY81" fmla="*/ 3835400 h 4766321"/>
              <a:gd name="connsiteX82" fmla="*/ 1325569 w 6024569"/>
              <a:gd name="connsiteY82" fmla="*/ 3848100 h 4766321"/>
              <a:gd name="connsiteX83" fmla="*/ 1516069 w 6024569"/>
              <a:gd name="connsiteY83" fmla="*/ 3873500 h 4766321"/>
              <a:gd name="connsiteX84" fmla="*/ 1808169 w 6024569"/>
              <a:gd name="connsiteY84" fmla="*/ 3886200 h 4766321"/>
              <a:gd name="connsiteX85" fmla="*/ 2227269 w 6024569"/>
              <a:gd name="connsiteY85" fmla="*/ 3886200 h 4766321"/>
              <a:gd name="connsiteX86" fmla="*/ 2265369 w 6024569"/>
              <a:gd name="connsiteY86" fmla="*/ 3860800 h 4766321"/>
              <a:gd name="connsiteX87" fmla="*/ 2328869 w 6024569"/>
              <a:gd name="connsiteY87" fmla="*/ 3771900 h 4766321"/>
              <a:gd name="connsiteX88" fmla="*/ 2341569 w 6024569"/>
              <a:gd name="connsiteY88" fmla="*/ 3632200 h 4766321"/>
              <a:gd name="connsiteX89" fmla="*/ 2316169 w 6024569"/>
              <a:gd name="connsiteY89" fmla="*/ 3467100 h 4766321"/>
              <a:gd name="connsiteX90" fmla="*/ 2303469 w 6024569"/>
              <a:gd name="connsiteY90" fmla="*/ 3429000 h 4766321"/>
              <a:gd name="connsiteX91" fmla="*/ 2278069 w 6024569"/>
              <a:gd name="connsiteY91" fmla="*/ 3390900 h 4766321"/>
              <a:gd name="connsiteX92" fmla="*/ 2252669 w 6024569"/>
              <a:gd name="connsiteY92" fmla="*/ 3251200 h 4766321"/>
              <a:gd name="connsiteX93" fmla="*/ 2239969 w 6024569"/>
              <a:gd name="connsiteY93" fmla="*/ 3213100 h 4766321"/>
              <a:gd name="connsiteX94" fmla="*/ 2163769 w 6024569"/>
              <a:gd name="connsiteY94" fmla="*/ 3187700 h 4766321"/>
              <a:gd name="connsiteX95" fmla="*/ 2087569 w 6024569"/>
              <a:gd name="connsiteY95" fmla="*/ 3149600 h 4766321"/>
              <a:gd name="connsiteX96" fmla="*/ 2036769 w 6024569"/>
              <a:gd name="connsiteY96" fmla="*/ 3073400 h 4766321"/>
              <a:gd name="connsiteX97" fmla="*/ 1985969 w 6024569"/>
              <a:gd name="connsiteY97" fmla="*/ 2984500 h 4766321"/>
              <a:gd name="connsiteX98" fmla="*/ 1960569 w 6024569"/>
              <a:gd name="connsiteY98" fmla="*/ 2908300 h 4766321"/>
              <a:gd name="connsiteX99" fmla="*/ 1935169 w 6024569"/>
              <a:gd name="connsiteY99" fmla="*/ 2806700 h 4766321"/>
              <a:gd name="connsiteX100" fmla="*/ 1947869 w 6024569"/>
              <a:gd name="connsiteY100" fmla="*/ 2438400 h 4766321"/>
              <a:gd name="connsiteX101" fmla="*/ 1960569 w 6024569"/>
              <a:gd name="connsiteY101" fmla="*/ 2324100 h 4766321"/>
              <a:gd name="connsiteX102" fmla="*/ 1973269 w 6024569"/>
              <a:gd name="connsiteY102" fmla="*/ 1651000 h 4766321"/>
              <a:gd name="connsiteX103" fmla="*/ 1985969 w 6024569"/>
              <a:gd name="connsiteY103" fmla="*/ 1600200 h 4766321"/>
              <a:gd name="connsiteX104" fmla="*/ 1998669 w 6024569"/>
              <a:gd name="connsiteY104" fmla="*/ 1511300 h 4766321"/>
              <a:gd name="connsiteX105" fmla="*/ 2011369 w 6024569"/>
              <a:gd name="connsiteY105" fmla="*/ 1473200 h 4766321"/>
              <a:gd name="connsiteX106" fmla="*/ 2036769 w 6024569"/>
              <a:gd name="connsiteY106" fmla="*/ 1346200 h 4766321"/>
              <a:gd name="connsiteX107" fmla="*/ 2062169 w 6024569"/>
              <a:gd name="connsiteY107" fmla="*/ 1270000 h 4766321"/>
              <a:gd name="connsiteX108" fmla="*/ 2074869 w 6024569"/>
              <a:gd name="connsiteY108" fmla="*/ 1231900 h 4766321"/>
              <a:gd name="connsiteX109" fmla="*/ 2112969 w 6024569"/>
              <a:gd name="connsiteY109" fmla="*/ 1206500 h 4766321"/>
              <a:gd name="connsiteX110" fmla="*/ 2189169 w 6024569"/>
              <a:gd name="connsiteY110" fmla="*/ 1181100 h 4766321"/>
              <a:gd name="connsiteX111" fmla="*/ 2608269 w 6024569"/>
              <a:gd name="connsiteY111" fmla="*/ 1181100 h 4766321"/>
              <a:gd name="connsiteX112" fmla="*/ 2646369 w 6024569"/>
              <a:gd name="connsiteY112" fmla="*/ 1155700 h 4766321"/>
              <a:gd name="connsiteX113" fmla="*/ 2659069 w 6024569"/>
              <a:gd name="connsiteY113" fmla="*/ 1117600 h 4766321"/>
              <a:gd name="connsiteX114" fmla="*/ 2659069 w 6024569"/>
              <a:gd name="connsiteY114" fmla="*/ 901700 h 4766321"/>
              <a:gd name="connsiteX115" fmla="*/ 2620969 w 6024569"/>
              <a:gd name="connsiteY115" fmla="*/ 889000 h 4766321"/>
              <a:gd name="connsiteX116" fmla="*/ 2582869 w 6024569"/>
              <a:gd name="connsiteY116" fmla="*/ 863600 h 4766321"/>
              <a:gd name="connsiteX117" fmla="*/ 2468569 w 6024569"/>
              <a:gd name="connsiteY117" fmla="*/ 825500 h 4766321"/>
              <a:gd name="connsiteX118" fmla="*/ 2430469 w 6024569"/>
              <a:gd name="connsiteY118" fmla="*/ 812800 h 4766321"/>
              <a:gd name="connsiteX119" fmla="*/ 2316169 w 6024569"/>
              <a:gd name="connsiteY119" fmla="*/ 800100 h 4766321"/>
              <a:gd name="connsiteX120" fmla="*/ 2265369 w 6024569"/>
              <a:gd name="connsiteY120" fmla="*/ 787400 h 4766321"/>
              <a:gd name="connsiteX121" fmla="*/ 2201869 w 6024569"/>
              <a:gd name="connsiteY121" fmla="*/ 723900 h 4766321"/>
              <a:gd name="connsiteX122" fmla="*/ 2189169 w 6024569"/>
              <a:gd name="connsiteY122" fmla="*/ 685800 h 4766321"/>
              <a:gd name="connsiteX123" fmla="*/ 2227269 w 6024569"/>
              <a:gd name="connsiteY123" fmla="*/ 584200 h 4766321"/>
              <a:gd name="connsiteX124" fmla="*/ 2265369 w 6024569"/>
              <a:gd name="connsiteY124" fmla="*/ 571500 h 4766321"/>
              <a:gd name="connsiteX125" fmla="*/ 2303469 w 6024569"/>
              <a:gd name="connsiteY125" fmla="*/ 533400 h 4766321"/>
              <a:gd name="connsiteX126" fmla="*/ 2417769 w 6024569"/>
              <a:gd name="connsiteY126" fmla="*/ 495300 h 4766321"/>
              <a:gd name="connsiteX127" fmla="*/ 2455869 w 6024569"/>
              <a:gd name="connsiteY127" fmla="*/ 482600 h 4766321"/>
              <a:gd name="connsiteX128" fmla="*/ 2532069 w 6024569"/>
              <a:gd name="connsiteY128" fmla="*/ 444500 h 4766321"/>
              <a:gd name="connsiteX129" fmla="*/ 3103569 w 6024569"/>
              <a:gd name="connsiteY129" fmla="*/ 469900 h 4766321"/>
              <a:gd name="connsiteX130" fmla="*/ 3255969 w 6024569"/>
              <a:gd name="connsiteY130" fmla="*/ 457200 h 4766321"/>
              <a:gd name="connsiteX131" fmla="*/ 3281369 w 6024569"/>
              <a:gd name="connsiteY131" fmla="*/ 419100 h 4766321"/>
              <a:gd name="connsiteX132" fmla="*/ 3217869 w 6024569"/>
              <a:gd name="connsiteY132" fmla="*/ 292100 h 4766321"/>
              <a:gd name="connsiteX133" fmla="*/ 3192469 w 6024569"/>
              <a:gd name="connsiteY133" fmla="*/ 254000 h 4766321"/>
              <a:gd name="connsiteX134" fmla="*/ 3167069 w 6024569"/>
              <a:gd name="connsiteY134" fmla="*/ 215900 h 4766321"/>
              <a:gd name="connsiteX135" fmla="*/ 3154369 w 6024569"/>
              <a:gd name="connsiteY135" fmla="*/ 177800 h 4766321"/>
              <a:gd name="connsiteX136" fmla="*/ 3167069 w 6024569"/>
              <a:gd name="connsiteY136" fmla="*/ 139700 h 4766321"/>
              <a:gd name="connsiteX137" fmla="*/ 3509969 w 6024569"/>
              <a:gd name="connsiteY137" fmla="*/ 177800 h 4766321"/>
              <a:gd name="connsiteX138" fmla="*/ 3586169 w 6024569"/>
              <a:gd name="connsiteY138" fmla="*/ 203200 h 4766321"/>
              <a:gd name="connsiteX139" fmla="*/ 3624269 w 6024569"/>
              <a:gd name="connsiteY139" fmla="*/ 215900 h 4766321"/>
              <a:gd name="connsiteX140" fmla="*/ 3662369 w 6024569"/>
              <a:gd name="connsiteY140" fmla="*/ 266700 h 4766321"/>
              <a:gd name="connsiteX141" fmla="*/ 3738569 w 6024569"/>
              <a:gd name="connsiteY141" fmla="*/ 342900 h 4766321"/>
              <a:gd name="connsiteX142" fmla="*/ 3751269 w 6024569"/>
              <a:gd name="connsiteY142" fmla="*/ 381000 h 4766321"/>
              <a:gd name="connsiteX143" fmla="*/ 3776669 w 6024569"/>
              <a:gd name="connsiteY143" fmla="*/ 431800 h 4766321"/>
              <a:gd name="connsiteX144" fmla="*/ 3789369 w 6024569"/>
              <a:gd name="connsiteY144" fmla="*/ 825500 h 4766321"/>
              <a:gd name="connsiteX145" fmla="*/ 3802069 w 6024569"/>
              <a:gd name="connsiteY145" fmla="*/ 863600 h 4766321"/>
              <a:gd name="connsiteX146" fmla="*/ 3878269 w 6024569"/>
              <a:gd name="connsiteY146" fmla="*/ 914400 h 4766321"/>
              <a:gd name="connsiteX147" fmla="*/ 3967169 w 6024569"/>
              <a:gd name="connsiteY147" fmla="*/ 977900 h 4766321"/>
              <a:gd name="connsiteX148" fmla="*/ 4030669 w 6024569"/>
              <a:gd name="connsiteY148" fmla="*/ 1092200 h 4766321"/>
              <a:gd name="connsiteX149" fmla="*/ 4068769 w 6024569"/>
              <a:gd name="connsiteY149" fmla="*/ 1117600 h 4766321"/>
              <a:gd name="connsiteX150" fmla="*/ 4119569 w 6024569"/>
              <a:gd name="connsiteY150" fmla="*/ 1104900 h 4766321"/>
              <a:gd name="connsiteX151" fmla="*/ 4195769 w 6024569"/>
              <a:gd name="connsiteY151" fmla="*/ 1054100 h 4766321"/>
              <a:gd name="connsiteX152" fmla="*/ 4233869 w 6024569"/>
              <a:gd name="connsiteY152" fmla="*/ 977900 h 4766321"/>
              <a:gd name="connsiteX153" fmla="*/ 4259269 w 6024569"/>
              <a:gd name="connsiteY153" fmla="*/ 838200 h 4766321"/>
              <a:gd name="connsiteX154" fmla="*/ 4932369 w 6024569"/>
              <a:gd name="connsiteY154" fmla="*/ 850900 h 4766321"/>
              <a:gd name="connsiteX155" fmla="*/ 5008569 w 6024569"/>
              <a:gd name="connsiteY155" fmla="*/ 876300 h 4766321"/>
              <a:gd name="connsiteX156" fmla="*/ 5046669 w 6024569"/>
              <a:gd name="connsiteY156" fmla="*/ 889000 h 4766321"/>
              <a:gd name="connsiteX157" fmla="*/ 5122869 w 6024569"/>
              <a:gd name="connsiteY157" fmla="*/ 939800 h 4766321"/>
              <a:gd name="connsiteX158" fmla="*/ 5148269 w 6024569"/>
              <a:gd name="connsiteY158" fmla="*/ 977900 h 4766321"/>
              <a:gd name="connsiteX159" fmla="*/ 5160969 w 6024569"/>
              <a:gd name="connsiteY159" fmla="*/ 1016000 h 4766321"/>
              <a:gd name="connsiteX160" fmla="*/ 5173669 w 6024569"/>
              <a:gd name="connsiteY160" fmla="*/ 1384300 h 4766321"/>
              <a:gd name="connsiteX161" fmla="*/ 5224469 w 6024569"/>
              <a:gd name="connsiteY161" fmla="*/ 1460500 h 4766321"/>
              <a:gd name="connsiteX162" fmla="*/ 5249869 w 6024569"/>
              <a:gd name="connsiteY162" fmla="*/ 1498600 h 4766321"/>
              <a:gd name="connsiteX163" fmla="*/ 5300669 w 6024569"/>
              <a:gd name="connsiteY163" fmla="*/ 1536700 h 4766321"/>
              <a:gd name="connsiteX164" fmla="*/ 5338769 w 6024569"/>
              <a:gd name="connsiteY164" fmla="*/ 1549400 h 4766321"/>
              <a:gd name="connsiteX165" fmla="*/ 5389569 w 6024569"/>
              <a:gd name="connsiteY165" fmla="*/ 1574800 h 4766321"/>
              <a:gd name="connsiteX166" fmla="*/ 5516569 w 6024569"/>
              <a:gd name="connsiteY166" fmla="*/ 1562100 h 4766321"/>
              <a:gd name="connsiteX167" fmla="*/ 5541969 w 6024569"/>
              <a:gd name="connsiteY167" fmla="*/ 1524000 h 4766321"/>
              <a:gd name="connsiteX168" fmla="*/ 5580069 w 6024569"/>
              <a:gd name="connsiteY168" fmla="*/ 1498600 h 4766321"/>
              <a:gd name="connsiteX169" fmla="*/ 5605469 w 6024569"/>
              <a:gd name="connsiteY169" fmla="*/ 1447800 h 4766321"/>
              <a:gd name="connsiteX170" fmla="*/ 5630869 w 6024569"/>
              <a:gd name="connsiteY170" fmla="*/ 1320800 h 4766321"/>
              <a:gd name="connsiteX171" fmla="*/ 5643569 w 6024569"/>
              <a:gd name="connsiteY171" fmla="*/ 914400 h 4766321"/>
              <a:gd name="connsiteX172" fmla="*/ 5643569 w 6024569"/>
              <a:gd name="connsiteY172" fmla="*/ 533400 h 4766321"/>
              <a:gd name="connsiteX173" fmla="*/ 5605469 w 6024569"/>
              <a:gd name="connsiteY173" fmla="*/ 508000 h 4766321"/>
              <a:gd name="connsiteX174" fmla="*/ 5567369 w 6024569"/>
              <a:gd name="connsiteY174" fmla="*/ 469900 h 4766321"/>
              <a:gd name="connsiteX175" fmla="*/ 5516569 w 6024569"/>
              <a:gd name="connsiteY175" fmla="*/ 457200 h 4766321"/>
              <a:gd name="connsiteX176" fmla="*/ 5440369 w 6024569"/>
              <a:gd name="connsiteY176" fmla="*/ 431800 h 4766321"/>
              <a:gd name="connsiteX177" fmla="*/ 4703769 w 6024569"/>
              <a:gd name="connsiteY177" fmla="*/ 419100 h 4766321"/>
              <a:gd name="connsiteX178" fmla="*/ 4398969 w 6024569"/>
              <a:gd name="connsiteY178" fmla="*/ 406400 h 4766321"/>
              <a:gd name="connsiteX179" fmla="*/ 4297369 w 6024569"/>
              <a:gd name="connsiteY179" fmla="*/ 368300 h 4766321"/>
              <a:gd name="connsiteX180" fmla="*/ 4208469 w 6024569"/>
              <a:gd name="connsiteY180" fmla="*/ 330200 h 4766321"/>
              <a:gd name="connsiteX181" fmla="*/ 4170369 w 6024569"/>
              <a:gd name="connsiteY181" fmla="*/ 304800 h 4766321"/>
              <a:gd name="connsiteX182" fmla="*/ 4081469 w 6024569"/>
              <a:gd name="connsiteY182" fmla="*/ 241300 h 4766321"/>
              <a:gd name="connsiteX183" fmla="*/ 4056069 w 6024569"/>
              <a:gd name="connsiteY183" fmla="*/ 190500 h 4766321"/>
              <a:gd name="connsiteX184" fmla="*/ 4030669 w 6024569"/>
              <a:gd name="connsiteY184" fmla="*/ 152400 h 4766321"/>
              <a:gd name="connsiteX185" fmla="*/ 4043369 w 6024569"/>
              <a:gd name="connsiteY185" fmla="*/ 63500 h 4766321"/>
              <a:gd name="connsiteX186" fmla="*/ 4132269 w 6024569"/>
              <a:gd name="connsiteY186" fmla="*/ 12700 h 4766321"/>
              <a:gd name="connsiteX187" fmla="*/ 4170369 w 6024569"/>
              <a:gd name="connsiteY187" fmla="*/ 0 h 4766321"/>
              <a:gd name="connsiteX188" fmla="*/ 5580069 w 6024569"/>
              <a:gd name="connsiteY188" fmla="*/ 12700 h 4766321"/>
              <a:gd name="connsiteX189" fmla="*/ 5630869 w 6024569"/>
              <a:gd name="connsiteY189" fmla="*/ 25400 h 4766321"/>
              <a:gd name="connsiteX190" fmla="*/ 5745169 w 6024569"/>
              <a:gd name="connsiteY190" fmla="*/ 50800 h 4766321"/>
              <a:gd name="connsiteX191" fmla="*/ 5783269 w 6024569"/>
              <a:gd name="connsiteY191" fmla="*/ 63500 h 4766321"/>
              <a:gd name="connsiteX192" fmla="*/ 5821369 w 6024569"/>
              <a:gd name="connsiteY192" fmla="*/ 88900 h 4766321"/>
              <a:gd name="connsiteX193" fmla="*/ 5897569 w 6024569"/>
              <a:gd name="connsiteY193" fmla="*/ 127000 h 4766321"/>
              <a:gd name="connsiteX194" fmla="*/ 5948369 w 6024569"/>
              <a:gd name="connsiteY194" fmla="*/ 203200 h 4766321"/>
              <a:gd name="connsiteX195" fmla="*/ 5986469 w 6024569"/>
              <a:gd name="connsiteY195" fmla="*/ 317500 h 4766321"/>
              <a:gd name="connsiteX196" fmla="*/ 6011869 w 6024569"/>
              <a:gd name="connsiteY196" fmla="*/ 406400 h 4766321"/>
              <a:gd name="connsiteX197" fmla="*/ 6024569 w 6024569"/>
              <a:gd name="connsiteY197" fmla="*/ 495300 h 4766321"/>
              <a:gd name="connsiteX198" fmla="*/ 6011869 w 6024569"/>
              <a:gd name="connsiteY198" fmla="*/ 1485900 h 4766321"/>
              <a:gd name="connsiteX199" fmla="*/ 5986469 w 6024569"/>
              <a:gd name="connsiteY199" fmla="*/ 1562100 h 4766321"/>
              <a:gd name="connsiteX200" fmla="*/ 5961069 w 6024569"/>
              <a:gd name="connsiteY200" fmla="*/ 1600200 h 4766321"/>
              <a:gd name="connsiteX201" fmla="*/ 5935669 w 6024569"/>
              <a:gd name="connsiteY201" fmla="*/ 1651000 h 4766321"/>
              <a:gd name="connsiteX202" fmla="*/ 5897569 w 6024569"/>
              <a:gd name="connsiteY202" fmla="*/ 1689100 h 4766321"/>
              <a:gd name="connsiteX203" fmla="*/ 5872169 w 6024569"/>
              <a:gd name="connsiteY203" fmla="*/ 1727200 h 4766321"/>
              <a:gd name="connsiteX204" fmla="*/ 5834069 w 6024569"/>
              <a:gd name="connsiteY204" fmla="*/ 1765300 h 4766321"/>
              <a:gd name="connsiteX205" fmla="*/ 5808669 w 6024569"/>
              <a:gd name="connsiteY205" fmla="*/ 1803400 h 4766321"/>
              <a:gd name="connsiteX206" fmla="*/ 5770569 w 6024569"/>
              <a:gd name="connsiteY206" fmla="*/ 1841500 h 4766321"/>
              <a:gd name="connsiteX207" fmla="*/ 5745169 w 6024569"/>
              <a:gd name="connsiteY207" fmla="*/ 1879600 h 4766321"/>
              <a:gd name="connsiteX208" fmla="*/ 5707069 w 6024569"/>
              <a:gd name="connsiteY208" fmla="*/ 1917700 h 4766321"/>
              <a:gd name="connsiteX209" fmla="*/ 5656269 w 6024569"/>
              <a:gd name="connsiteY209" fmla="*/ 2032000 h 4766321"/>
              <a:gd name="connsiteX210" fmla="*/ 5643569 w 6024569"/>
              <a:gd name="connsiteY210" fmla="*/ 2070100 h 4766321"/>
              <a:gd name="connsiteX211" fmla="*/ 5643569 w 6024569"/>
              <a:gd name="connsiteY211" fmla="*/ 2311400 h 4766321"/>
              <a:gd name="connsiteX212" fmla="*/ 5694369 w 6024569"/>
              <a:gd name="connsiteY212" fmla="*/ 2413000 h 4766321"/>
              <a:gd name="connsiteX213" fmla="*/ 5707069 w 6024569"/>
              <a:gd name="connsiteY213" fmla="*/ 2451100 h 4766321"/>
              <a:gd name="connsiteX214" fmla="*/ 5821369 w 6024569"/>
              <a:gd name="connsiteY214" fmla="*/ 2552700 h 4766321"/>
              <a:gd name="connsiteX215" fmla="*/ 5910269 w 6024569"/>
              <a:gd name="connsiteY215" fmla="*/ 2603500 h 4766321"/>
              <a:gd name="connsiteX216" fmla="*/ 5935669 w 6024569"/>
              <a:gd name="connsiteY216" fmla="*/ 2641600 h 4766321"/>
              <a:gd name="connsiteX217" fmla="*/ 5986469 w 6024569"/>
              <a:gd name="connsiteY217" fmla="*/ 2755900 h 4766321"/>
              <a:gd name="connsiteX218" fmla="*/ 5973769 w 6024569"/>
              <a:gd name="connsiteY218" fmla="*/ 3124200 h 4766321"/>
              <a:gd name="connsiteX219" fmla="*/ 5961069 w 6024569"/>
              <a:gd name="connsiteY219" fmla="*/ 3162300 h 4766321"/>
              <a:gd name="connsiteX220" fmla="*/ 5935669 w 6024569"/>
              <a:gd name="connsiteY220" fmla="*/ 3200400 h 4766321"/>
              <a:gd name="connsiteX221" fmla="*/ 5922969 w 6024569"/>
              <a:gd name="connsiteY221" fmla="*/ 3276600 h 4766321"/>
              <a:gd name="connsiteX222" fmla="*/ 5910269 w 6024569"/>
              <a:gd name="connsiteY222" fmla="*/ 3365500 h 4766321"/>
              <a:gd name="connsiteX223" fmla="*/ 5897569 w 6024569"/>
              <a:gd name="connsiteY223" fmla="*/ 3403600 h 4766321"/>
              <a:gd name="connsiteX224" fmla="*/ 5884869 w 6024569"/>
              <a:gd name="connsiteY224" fmla="*/ 3454400 h 4766321"/>
              <a:gd name="connsiteX225" fmla="*/ 5859469 w 6024569"/>
              <a:gd name="connsiteY225" fmla="*/ 3505200 h 4766321"/>
              <a:gd name="connsiteX226" fmla="*/ 5846769 w 6024569"/>
              <a:gd name="connsiteY226" fmla="*/ 3543300 h 4766321"/>
              <a:gd name="connsiteX227" fmla="*/ 5795969 w 6024569"/>
              <a:gd name="connsiteY227" fmla="*/ 3619500 h 4766321"/>
              <a:gd name="connsiteX228" fmla="*/ 5745169 w 6024569"/>
              <a:gd name="connsiteY228" fmla="*/ 3695700 h 4766321"/>
              <a:gd name="connsiteX229" fmla="*/ 5719769 w 6024569"/>
              <a:gd name="connsiteY229" fmla="*/ 3733800 h 4766321"/>
              <a:gd name="connsiteX230" fmla="*/ 5605469 w 6024569"/>
              <a:gd name="connsiteY230" fmla="*/ 3860800 h 4766321"/>
              <a:gd name="connsiteX231" fmla="*/ 5364169 w 6024569"/>
              <a:gd name="connsiteY231" fmla="*/ 3873500 h 4766321"/>
              <a:gd name="connsiteX232" fmla="*/ 2773369 w 6024569"/>
              <a:gd name="connsiteY232" fmla="*/ 3860800 h 4766321"/>
              <a:gd name="connsiteX233" fmla="*/ 2697169 w 6024569"/>
              <a:gd name="connsiteY233" fmla="*/ 3835400 h 4766321"/>
              <a:gd name="connsiteX234" fmla="*/ 2671769 w 6024569"/>
              <a:gd name="connsiteY234" fmla="*/ 3797300 h 4766321"/>
              <a:gd name="connsiteX235" fmla="*/ 2633669 w 6024569"/>
              <a:gd name="connsiteY235" fmla="*/ 3759200 h 4766321"/>
              <a:gd name="connsiteX236" fmla="*/ 2620969 w 6024569"/>
              <a:gd name="connsiteY236" fmla="*/ 3721100 h 4766321"/>
              <a:gd name="connsiteX237" fmla="*/ 2633669 w 6024569"/>
              <a:gd name="connsiteY237" fmla="*/ 3187700 h 4766321"/>
              <a:gd name="connsiteX238" fmla="*/ 2659069 w 6024569"/>
              <a:gd name="connsiteY238" fmla="*/ 3048000 h 4766321"/>
              <a:gd name="connsiteX239" fmla="*/ 2684469 w 6024569"/>
              <a:gd name="connsiteY239" fmla="*/ 2921000 h 4766321"/>
              <a:gd name="connsiteX240" fmla="*/ 2697169 w 6024569"/>
              <a:gd name="connsiteY240" fmla="*/ 2743200 h 476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6024569" h="4766321">
                <a:moveTo>
                  <a:pt x="2938469" y="4737100"/>
                </a:moveTo>
                <a:cubicBezTo>
                  <a:pt x="2999369" y="4615299"/>
                  <a:pt x="2922235" y="4766321"/>
                  <a:pt x="3001969" y="4622800"/>
                </a:cubicBezTo>
                <a:cubicBezTo>
                  <a:pt x="3011163" y="4606250"/>
                  <a:pt x="3018902" y="4588933"/>
                  <a:pt x="3027369" y="4572000"/>
                </a:cubicBezTo>
                <a:cubicBezTo>
                  <a:pt x="3023136" y="4521200"/>
                  <a:pt x="3021406" y="4470129"/>
                  <a:pt x="3014669" y="4419600"/>
                </a:cubicBezTo>
                <a:cubicBezTo>
                  <a:pt x="3012900" y="4406330"/>
                  <a:pt x="3010539" y="4391784"/>
                  <a:pt x="3001969" y="4381500"/>
                </a:cubicBezTo>
                <a:cubicBezTo>
                  <a:pt x="2988418" y="4365239"/>
                  <a:pt x="2965231" y="4359220"/>
                  <a:pt x="2951169" y="4343400"/>
                </a:cubicBezTo>
                <a:cubicBezTo>
                  <a:pt x="2815804" y="4191114"/>
                  <a:pt x="2982421" y="4321192"/>
                  <a:pt x="2836869" y="4241800"/>
                </a:cubicBezTo>
                <a:cubicBezTo>
                  <a:pt x="2811179" y="4227787"/>
                  <a:pt x="2762595" y="4181265"/>
                  <a:pt x="2722569" y="4178300"/>
                </a:cubicBezTo>
                <a:cubicBezTo>
                  <a:pt x="2621159" y="4170788"/>
                  <a:pt x="2519369" y="4169833"/>
                  <a:pt x="2417769" y="4165600"/>
                </a:cubicBezTo>
                <a:cubicBezTo>
                  <a:pt x="2097059" y="4112148"/>
                  <a:pt x="2307447" y="4142493"/>
                  <a:pt x="1579569" y="4165600"/>
                </a:cubicBezTo>
                <a:cubicBezTo>
                  <a:pt x="1566189" y="4166025"/>
                  <a:pt x="1554537" y="4175396"/>
                  <a:pt x="1541469" y="4178300"/>
                </a:cubicBezTo>
                <a:cubicBezTo>
                  <a:pt x="1516332" y="4183886"/>
                  <a:pt x="1490954" y="4189165"/>
                  <a:pt x="1465269" y="4191000"/>
                </a:cubicBezTo>
                <a:cubicBezTo>
                  <a:pt x="1372276" y="4197642"/>
                  <a:pt x="1279002" y="4199467"/>
                  <a:pt x="1185869" y="4203700"/>
                </a:cubicBezTo>
                <a:cubicBezTo>
                  <a:pt x="889536" y="4199467"/>
                  <a:pt x="591983" y="4218182"/>
                  <a:pt x="296869" y="4191000"/>
                </a:cubicBezTo>
                <a:cubicBezTo>
                  <a:pt x="261099" y="4187705"/>
                  <a:pt x="240594" y="4144688"/>
                  <a:pt x="220669" y="4114800"/>
                </a:cubicBezTo>
                <a:cubicBezTo>
                  <a:pt x="212202" y="4102100"/>
                  <a:pt x="201468" y="4090648"/>
                  <a:pt x="195269" y="4076700"/>
                </a:cubicBezTo>
                <a:cubicBezTo>
                  <a:pt x="184395" y="4052234"/>
                  <a:pt x="178336" y="4025900"/>
                  <a:pt x="169869" y="4000500"/>
                </a:cubicBezTo>
                <a:cubicBezTo>
                  <a:pt x="165636" y="3987800"/>
                  <a:pt x="159370" y="3975605"/>
                  <a:pt x="157169" y="3962400"/>
                </a:cubicBezTo>
                <a:cubicBezTo>
                  <a:pt x="152936" y="3937000"/>
                  <a:pt x="150055" y="3911337"/>
                  <a:pt x="144469" y="3886200"/>
                </a:cubicBezTo>
                <a:cubicBezTo>
                  <a:pt x="141565" y="3873132"/>
                  <a:pt x="134673" y="3861168"/>
                  <a:pt x="131769" y="3848100"/>
                </a:cubicBezTo>
                <a:cubicBezTo>
                  <a:pt x="126183" y="3822963"/>
                  <a:pt x="123814" y="3797209"/>
                  <a:pt x="119069" y="3771900"/>
                </a:cubicBezTo>
                <a:cubicBezTo>
                  <a:pt x="111113" y="3729468"/>
                  <a:pt x="93669" y="3644900"/>
                  <a:pt x="93669" y="3644900"/>
                </a:cubicBezTo>
                <a:cubicBezTo>
                  <a:pt x="94941" y="3592758"/>
                  <a:pt x="114253" y="2771203"/>
                  <a:pt x="119069" y="2679700"/>
                </a:cubicBezTo>
                <a:cubicBezTo>
                  <a:pt x="119773" y="2666332"/>
                  <a:pt x="128247" y="2654515"/>
                  <a:pt x="131769" y="2641600"/>
                </a:cubicBezTo>
                <a:cubicBezTo>
                  <a:pt x="136625" y="2623793"/>
                  <a:pt x="155253" y="2536004"/>
                  <a:pt x="169869" y="2501900"/>
                </a:cubicBezTo>
                <a:cubicBezTo>
                  <a:pt x="177327" y="2484499"/>
                  <a:pt x="181882" y="2464487"/>
                  <a:pt x="195269" y="2451100"/>
                </a:cubicBezTo>
                <a:cubicBezTo>
                  <a:pt x="216855" y="2429514"/>
                  <a:pt x="246069" y="2417233"/>
                  <a:pt x="271469" y="2400300"/>
                </a:cubicBezTo>
                <a:lnTo>
                  <a:pt x="347669" y="2349500"/>
                </a:lnTo>
                <a:lnTo>
                  <a:pt x="385769" y="2324100"/>
                </a:lnTo>
                <a:cubicBezTo>
                  <a:pt x="390002" y="2311400"/>
                  <a:pt x="398469" y="2299387"/>
                  <a:pt x="398469" y="2286000"/>
                </a:cubicBezTo>
                <a:cubicBezTo>
                  <a:pt x="398469" y="2218135"/>
                  <a:pt x="396353" y="2149835"/>
                  <a:pt x="385769" y="2082800"/>
                </a:cubicBezTo>
                <a:cubicBezTo>
                  <a:pt x="380864" y="2051737"/>
                  <a:pt x="327876" y="2019676"/>
                  <a:pt x="309569" y="2006600"/>
                </a:cubicBezTo>
                <a:cubicBezTo>
                  <a:pt x="297149" y="1997728"/>
                  <a:pt x="284721" y="1988773"/>
                  <a:pt x="271469" y="1981200"/>
                </a:cubicBezTo>
                <a:cubicBezTo>
                  <a:pt x="231945" y="1958615"/>
                  <a:pt x="216323" y="1958529"/>
                  <a:pt x="182569" y="1930400"/>
                </a:cubicBezTo>
                <a:cubicBezTo>
                  <a:pt x="145899" y="1899842"/>
                  <a:pt x="144044" y="1891662"/>
                  <a:pt x="119069" y="1854200"/>
                </a:cubicBezTo>
                <a:cubicBezTo>
                  <a:pt x="0" y="1377922"/>
                  <a:pt x="95712" y="1778898"/>
                  <a:pt x="119069" y="482600"/>
                </a:cubicBezTo>
                <a:cubicBezTo>
                  <a:pt x="119608" y="452671"/>
                  <a:pt x="128056" y="423403"/>
                  <a:pt x="131769" y="393700"/>
                </a:cubicBezTo>
                <a:cubicBezTo>
                  <a:pt x="136524" y="355662"/>
                  <a:pt x="139990" y="317472"/>
                  <a:pt x="144469" y="279400"/>
                </a:cubicBezTo>
                <a:cubicBezTo>
                  <a:pt x="151154" y="222576"/>
                  <a:pt x="149940" y="146929"/>
                  <a:pt x="195269" y="101600"/>
                </a:cubicBezTo>
                <a:cubicBezTo>
                  <a:pt x="206062" y="90807"/>
                  <a:pt x="220669" y="84667"/>
                  <a:pt x="233369" y="76200"/>
                </a:cubicBezTo>
                <a:lnTo>
                  <a:pt x="1350969" y="88900"/>
                </a:lnTo>
                <a:cubicBezTo>
                  <a:pt x="1372550" y="89364"/>
                  <a:pt x="1395727" y="90890"/>
                  <a:pt x="1414469" y="101600"/>
                </a:cubicBezTo>
                <a:cubicBezTo>
                  <a:pt x="1434744" y="113186"/>
                  <a:pt x="1446050" y="158244"/>
                  <a:pt x="1452569" y="177800"/>
                </a:cubicBezTo>
                <a:cubicBezTo>
                  <a:pt x="1448336" y="249767"/>
                  <a:pt x="1450563" y="322407"/>
                  <a:pt x="1439869" y="393700"/>
                </a:cubicBezTo>
                <a:cubicBezTo>
                  <a:pt x="1437605" y="408795"/>
                  <a:pt x="1429694" y="430713"/>
                  <a:pt x="1414469" y="431800"/>
                </a:cubicBezTo>
                <a:cubicBezTo>
                  <a:pt x="1186411" y="448090"/>
                  <a:pt x="957269" y="440267"/>
                  <a:pt x="728669" y="444500"/>
                </a:cubicBezTo>
                <a:cubicBezTo>
                  <a:pt x="614082" y="473147"/>
                  <a:pt x="660187" y="458861"/>
                  <a:pt x="588969" y="482600"/>
                </a:cubicBezTo>
                <a:cubicBezTo>
                  <a:pt x="580340" y="494105"/>
                  <a:pt x="534754" y="552929"/>
                  <a:pt x="525469" y="571500"/>
                </a:cubicBezTo>
                <a:cubicBezTo>
                  <a:pt x="472889" y="676660"/>
                  <a:pt x="560162" y="538511"/>
                  <a:pt x="487369" y="647700"/>
                </a:cubicBezTo>
                <a:cubicBezTo>
                  <a:pt x="483136" y="668867"/>
                  <a:pt x="479904" y="690259"/>
                  <a:pt x="474669" y="711200"/>
                </a:cubicBezTo>
                <a:cubicBezTo>
                  <a:pt x="471422" y="724187"/>
                  <a:pt x="461969" y="735913"/>
                  <a:pt x="461969" y="749300"/>
                </a:cubicBezTo>
                <a:cubicBezTo>
                  <a:pt x="461969" y="956777"/>
                  <a:pt x="466695" y="1164277"/>
                  <a:pt x="474669" y="1371600"/>
                </a:cubicBezTo>
                <a:cubicBezTo>
                  <a:pt x="475184" y="1384977"/>
                  <a:pt x="479943" y="1398561"/>
                  <a:pt x="487369" y="1409700"/>
                </a:cubicBezTo>
                <a:cubicBezTo>
                  <a:pt x="497332" y="1424644"/>
                  <a:pt x="513971" y="1434002"/>
                  <a:pt x="525469" y="1447800"/>
                </a:cubicBezTo>
                <a:cubicBezTo>
                  <a:pt x="535240" y="1459526"/>
                  <a:pt x="540076" y="1475107"/>
                  <a:pt x="550869" y="1485900"/>
                </a:cubicBezTo>
                <a:cubicBezTo>
                  <a:pt x="578668" y="1513699"/>
                  <a:pt x="631635" y="1528316"/>
                  <a:pt x="665169" y="1536700"/>
                </a:cubicBezTo>
                <a:cubicBezTo>
                  <a:pt x="682102" y="1540933"/>
                  <a:pt x="699251" y="1544384"/>
                  <a:pt x="715969" y="1549400"/>
                </a:cubicBezTo>
                <a:cubicBezTo>
                  <a:pt x="741614" y="1557093"/>
                  <a:pt x="792169" y="1574800"/>
                  <a:pt x="792169" y="1574800"/>
                </a:cubicBezTo>
                <a:cubicBezTo>
                  <a:pt x="818846" y="1614815"/>
                  <a:pt x="818135" y="1606509"/>
                  <a:pt x="830269" y="1651000"/>
                </a:cubicBezTo>
                <a:cubicBezTo>
                  <a:pt x="839454" y="1684679"/>
                  <a:pt x="855669" y="1752600"/>
                  <a:pt x="855669" y="1752600"/>
                </a:cubicBezTo>
                <a:cubicBezTo>
                  <a:pt x="851436" y="1854200"/>
                  <a:pt x="850481" y="1955990"/>
                  <a:pt x="842969" y="2057400"/>
                </a:cubicBezTo>
                <a:cubicBezTo>
                  <a:pt x="841980" y="2070750"/>
                  <a:pt x="833947" y="2082628"/>
                  <a:pt x="830269" y="2095500"/>
                </a:cubicBezTo>
                <a:cubicBezTo>
                  <a:pt x="825474" y="2112283"/>
                  <a:pt x="820438" y="2129083"/>
                  <a:pt x="817569" y="2146300"/>
                </a:cubicBezTo>
                <a:cubicBezTo>
                  <a:pt x="796490" y="2272774"/>
                  <a:pt x="826702" y="2215151"/>
                  <a:pt x="779469" y="2286000"/>
                </a:cubicBezTo>
                <a:cubicBezTo>
                  <a:pt x="737902" y="2452266"/>
                  <a:pt x="804332" y="2223573"/>
                  <a:pt x="728669" y="2374900"/>
                </a:cubicBezTo>
                <a:cubicBezTo>
                  <a:pt x="719016" y="2394207"/>
                  <a:pt x="720652" y="2417328"/>
                  <a:pt x="715969" y="2438400"/>
                </a:cubicBezTo>
                <a:cubicBezTo>
                  <a:pt x="712183" y="2455439"/>
                  <a:pt x="707502" y="2472267"/>
                  <a:pt x="703269" y="2489200"/>
                </a:cubicBezTo>
                <a:cubicBezTo>
                  <a:pt x="699036" y="2578100"/>
                  <a:pt x="701608" y="2667587"/>
                  <a:pt x="690569" y="2755900"/>
                </a:cubicBezTo>
                <a:cubicBezTo>
                  <a:pt x="688676" y="2771046"/>
                  <a:pt x="678112" y="2785910"/>
                  <a:pt x="665169" y="2794000"/>
                </a:cubicBezTo>
                <a:cubicBezTo>
                  <a:pt x="642465" y="2808190"/>
                  <a:pt x="614369" y="2810933"/>
                  <a:pt x="588969" y="2819400"/>
                </a:cubicBezTo>
                <a:lnTo>
                  <a:pt x="550869" y="2832100"/>
                </a:lnTo>
                <a:lnTo>
                  <a:pt x="512769" y="2844800"/>
                </a:lnTo>
                <a:cubicBezTo>
                  <a:pt x="504302" y="2857500"/>
                  <a:pt x="487619" y="2867639"/>
                  <a:pt x="487369" y="2882900"/>
                </a:cubicBezTo>
                <a:cubicBezTo>
                  <a:pt x="483344" y="3128437"/>
                  <a:pt x="480942" y="3374676"/>
                  <a:pt x="500069" y="3619500"/>
                </a:cubicBezTo>
                <a:cubicBezTo>
                  <a:pt x="502447" y="3649934"/>
                  <a:pt x="533936" y="3670300"/>
                  <a:pt x="550869" y="3695700"/>
                </a:cubicBezTo>
                <a:cubicBezTo>
                  <a:pt x="559336" y="3708400"/>
                  <a:pt x="563569" y="3725333"/>
                  <a:pt x="576269" y="3733800"/>
                </a:cubicBezTo>
                <a:cubicBezTo>
                  <a:pt x="695460" y="3813260"/>
                  <a:pt x="599120" y="3758537"/>
                  <a:pt x="906469" y="3771900"/>
                </a:cubicBezTo>
                <a:cubicBezTo>
                  <a:pt x="936102" y="3776133"/>
                  <a:pt x="965918" y="3779245"/>
                  <a:pt x="995369" y="3784600"/>
                </a:cubicBezTo>
                <a:cubicBezTo>
                  <a:pt x="1012542" y="3787722"/>
                  <a:pt x="1028996" y="3794178"/>
                  <a:pt x="1046169" y="3797300"/>
                </a:cubicBezTo>
                <a:cubicBezTo>
                  <a:pt x="1075620" y="3802655"/>
                  <a:pt x="1105542" y="3805079"/>
                  <a:pt x="1135069" y="3810000"/>
                </a:cubicBezTo>
                <a:cubicBezTo>
                  <a:pt x="1156361" y="3813549"/>
                  <a:pt x="1177277" y="3819151"/>
                  <a:pt x="1198569" y="3822700"/>
                </a:cubicBezTo>
                <a:cubicBezTo>
                  <a:pt x="1228096" y="3827621"/>
                  <a:pt x="1257836" y="3831167"/>
                  <a:pt x="1287469" y="3835400"/>
                </a:cubicBezTo>
                <a:cubicBezTo>
                  <a:pt x="1300169" y="3839633"/>
                  <a:pt x="1312501" y="3845196"/>
                  <a:pt x="1325569" y="3848100"/>
                </a:cubicBezTo>
                <a:cubicBezTo>
                  <a:pt x="1371326" y="3858268"/>
                  <a:pt x="1477789" y="3871107"/>
                  <a:pt x="1516069" y="3873500"/>
                </a:cubicBezTo>
                <a:cubicBezTo>
                  <a:pt x="1613338" y="3879579"/>
                  <a:pt x="1710802" y="3881967"/>
                  <a:pt x="1808169" y="3886200"/>
                </a:cubicBezTo>
                <a:cubicBezTo>
                  <a:pt x="1982906" y="3902085"/>
                  <a:pt x="2016422" y="3911502"/>
                  <a:pt x="2227269" y="3886200"/>
                </a:cubicBezTo>
                <a:cubicBezTo>
                  <a:pt x="2242424" y="3884381"/>
                  <a:pt x="2253643" y="3870571"/>
                  <a:pt x="2265369" y="3860800"/>
                </a:cubicBezTo>
                <a:cubicBezTo>
                  <a:pt x="2309501" y="3824024"/>
                  <a:pt x="2303190" y="3823258"/>
                  <a:pt x="2328869" y="3771900"/>
                </a:cubicBezTo>
                <a:cubicBezTo>
                  <a:pt x="2333102" y="3725333"/>
                  <a:pt x="2341569" y="3678959"/>
                  <a:pt x="2341569" y="3632200"/>
                </a:cubicBezTo>
                <a:cubicBezTo>
                  <a:pt x="2341569" y="3575905"/>
                  <a:pt x="2331506" y="3520780"/>
                  <a:pt x="2316169" y="3467100"/>
                </a:cubicBezTo>
                <a:cubicBezTo>
                  <a:pt x="2312491" y="3454228"/>
                  <a:pt x="2309456" y="3440974"/>
                  <a:pt x="2303469" y="3429000"/>
                </a:cubicBezTo>
                <a:cubicBezTo>
                  <a:pt x="2296643" y="3415348"/>
                  <a:pt x="2286536" y="3403600"/>
                  <a:pt x="2278069" y="3390900"/>
                </a:cubicBezTo>
                <a:cubicBezTo>
                  <a:pt x="2272408" y="3356931"/>
                  <a:pt x="2261544" y="3286700"/>
                  <a:pt x="2252669" y="3251200"/>
                </a:cubicBezTo>
                <a:cubicBezTo>
                  <a:pt x="2249422" y="3238213"/>
                  <a:pt x="2250862" y="3220881"/>
                  <a:pt x="2239969" y="3213100"/>
                </a:cubicBezTo>
                <a:cubicBezTo>
                  <a:pt x="2218182" y="3197538"/>
                  <a:pt x="2189169" y="3196167"/>
                  <a:pt x="2163769" y="3187700"/>
                </a:cubicBezTo>
                <a:cubicBezTo>
                  <a:pt x="2111189" y="3170173"/>
                  <a:pt x="2136808" y="3182426"/>
                  <a:pt x="2087569" y="3149600"/>
                </a:cubicBezTo>
                <a:lnTo>
                  <a:pt x="2036769" y="3073400"/>
                </a:lnTo>
                <a:cubicBezTo>
                  <a:pt x="2013858" y="3039034"/>
                  <a:pt x="2002082" y="3024783"/>
                  <a:pt x="1985969" y="2984500"/>
                </a:cubicBezTo>
                <a:cubicBezTo>
                  <a:pt x="1976025" y="2959641"/>
                  <a:pt x="1965820" y="2934554"/>
                  <a:pt x="1960569" y="2908300"/>
                </a:cubicBezTo>
                <a:cubicBezTo>
                  <a:pt x="1945244" y="2831673"/>
                  <a:pt x="1954695" y="2865278"/>
                  <a:pt x="1935169" y="2806700"/>
                </a:cubicBezTo>
                <a:cubicBezTo>
                  <a:pt x="1939402" y="2683933"/>
                  <a:pt x="1941413" y="2561070"/>
                  <a:pt x="1947869" y="2438400"/>
                </a:cubicBezTo>
                <a:cubicBezTo>
                  <a:pt x="1949884" y="2400119"/>
                  <a:pt x="1959333" y="2362415"/>
                  <a:pt x="1960569" y="2324100"/>
                </a:cubicBezTo>
                <a:cubicBezTo>
                  <a:pt x="1967804" y="2099810"/>
                  <a:pt x="1965400" y="1875269"/>
                  <a:pt x="1973269" y="1651000"/>
                </a:cubicBezTo>
                <a:cubicBezTo>
                  <a:pt x="1973881" y="1633556"/>
                  <a:pt x="1982847" y="1617373"/>
                  <a:pt x="1985969" y="1600200"/>
                </a:cubicBezTo>
                <a:cubicBezTo>
                  <a:pt x="1991324" y="1570749"/>
                  <a:pt x="1992798" y="1540653"/>
                  <a:pt x="1998669" y="1511300"/>
                </a:cubicBezTo>
                <a:cubicBezTo>
                  <a:pt x="2001294" y="1498173"/>
                  <a:pt x="2008465" y="1486268"/>
                  <a:pt x="2011369" y="1473200"/>
                </a:cubicBezTo>
                <a:cubicBezTo>
                  <a:pt x="2030985" y="1384928"/>
                  <a:pt x="2015081" y="1418494"/>
                  <a:pt x="2036769" y="1346200"/>
                </a:cubicBezTo>
                <a:cubicBezTo>
                  <a:pt x="2044462" y="1320555"/>
                  <a:pt x="2053702" y="1295400"/>
                  <a:pt x="2062169" y="1270000"/>
                </a:cubicBezTo>
                <a:cubicBezTo>
                  <a:pt x="2066402" y="1257300"/>
                  <a:pt x="2063730" y="1239326"/>
                  <a:pt x="2074869" y="1231900"/>
                </a:cubicBezTo>
                <a:cubicBezTo>
                  <a:pt x="2087569" y="1223433"/>
                  <a:pt x="2099021" y="1212699"/>
                  <a:pt x="2112969" y="1206500"/>
                </a:cubicBezTo>
                <a:cubicBezTo>
                  <a:pt x="2137435" y="1195626"/>
                  <a:pt x="2189169" y="1181100"/>
                  <a:pt x="2189169" y="1181100"/>
                </a:cubicBezTo>
                <a:cubicBezTo>
                  <a:pt x="2319798" y="1187631"/>
                  <a:pt x="2474867" y="1206113"/>
                  <a:pt x="2608269" y="1181100"/>
                </a:cubicBezTo>
                <a:cubicBezTo>
                  <a:pt x="2623271" y="1178287"/>
                  <a:pt x="2633669" y="1164167"/>
                  <a:pt x="2646369" y="1155700"/>
                </a:cubicBezTo>
                <a:cubicBezTo>
                  <a:pt x="2650602" y="1143000"/>
                  <a:pt x="2656444" y="1130727"/>
                  <a:pt x="2659069" y="1117600"/>
                </a:cubicBezTo>
                <a:cubicBezTo>
                  <a:pt x="2672296" y="1051464"/>
                  <a:pt x="2682550" y="966272"/>
                  <a:pt x="2659069" y="901700"/>
                </a:cubicBezTo>
                <a:cubicBezTo>
                  <a:pt x="2654494" y="889119"/>
                  <a:pt x="2632943" y="894987"/>
                  <a:pt x="2620969" y="889000"/>
                </a:cubicBezTo>
                <a:cubicBezTo>
                  <a:pt x="2607317" y="882174"/>
                  <a:pt x="2596817" y="869799"/>
                  <a:pt x="2582869" y="863600"/>
                </a:cubicBezTo>
                <a:lnTo>
                  <a:pt x="2468569" y="825500"/>
                </a:lnTo>
                <a:cubicBezTo>
                  <a:pt x="2455869" y="821267"/>
                  <a:pt x="2443774" y="814278"/>
                  <a:pt x="2430469" y="812800"/>
                </a:cubicBezTo>
                <a:lnTo>
                  <a:pt x="2316169" y="800100"/>
                </a:lnTo>
                <a:cubicBezTo>
                  <a:pt x="2299236" y="795867"/>
                  <a:pt x="2281412" y="794276"/>
                  <a:pt x="2265369" y="787400"/>
                </a:cubicBezTo>
                <a:cubicBezTo>
                  <a:pt x="2233042" y="773545"/>
                  <a:pt x="2217263" y="754688"/>
                  <a:pt x="2201869" y="723900"/>
                </a:cubicBezTo>
                <a:cubicBezTo>
                  <a:pt x="2195882" y="711926"/>
                  <a:pt x="2193402" y="698500"/>
                  <a:pt x="2189169" y="685800"/>
                </a:cubicBezTo>
                <a:cubicBezTo>
                  <a:pt x="2196256" y="657452"/>
                  <a:pt x="2205132" y="606337"/>
                  <a:pt x="2227269" y="584200"/>
                </a:cubicBezTo>
                <a:cubicBezTo>
                  <a:pt x="2236735" y="574734"/>
                  <a:pt x="2252669" y="575733"/>
                  <a:pt x="2265369" y="571500"/>
                </a:cubicBezTo>
                <a:cubicBezTo>
                  <a:pt x="2278069" y="558800"/>
                  <a:pt x="2287769" y="542122"/>
                  <a:pt x="2303469" y="533400"/>
                </a:cubicBezTo>
                <a:lnTo>
                  <a:pt x="2417769" y="495300"/>
                </a:lnTo>
                <a:cubicBezTo>
                  <a:pt x="2430469" y="491067"/>
                  <a:pt x="2444730" y="490026"/>
                  <a:pt x="2455869" y="482600"/>
                </a:cubicBezTo>
                <a:cubicBezTo>
                  <a:pt x="2505108" y="449774"/>
                  <a:pt x="2479489" y="462027"/>
                  <a:pt x="2532069" y="444500"/>
                </a:cubicBezTo>
                <a:cubicBezTo>
                  <a:pt x="2748241" y="459941"/>
                  <a:pt x="2855102" y="469900"/>
                  <a:pt x="3103569" y="469900"/>
                </a:cubicBezTo>
                <a:cubicBezTo>
                  <a:pt x="3154545" y="469900"/>
                  <a:pt x="3205169" y="461433"/>
                  <a:pt x="3255969" y="457200"/>
                </a:cubicBezTo>
                <a:cubicBezTo>
                  <a:pt x="3264436" y="444500"/>
                  <a:pt x="3279210" y="434210"/>
                  <a:pt x="3281369" y="419100"/>
                </a:cubicBezTo>
                <a:cubicBezTo>
                  <a:pt x="3287282" y="377710"/>
                  <a:pt x="3232849" y="314570"/>
                  <a:pt x="3217869" y="292100"/>
                </a:cubicBezTo>
                <a:lnTo>
                  <a:pt x="3192469" y="254000"/>
                </a:lnTo>
                <a:cubicBezTo>
                  <a:pt x="3184002" y="241300"/>
                  <a:pt x="3171896" y="230380"/>
                  <a:pt x="3167069" y="215900"/>
                </a:cubicBezTo>
                <a:lnTo>
                  <a:pt x="3154369" y="177800"/>
                </a:lnTo>
                <a:cubicBezTo>
                  <a:pt x="3158602" y="165100"/>
                  <a:pt x="3153732" y="140860"/>
                  <a:pt x="3167069" y="139700"/>
                </a:cubicBezTo>
                <a:cubicBezTo>
                  <a:pt x="3429971" y="116839"/>
                  <a:pt x="3369511" y="126724"/>
                  <a:pt x="3509969" y="177800"/>
                </a:cubicBezTo>
                <a:cubicBezTo>
                  <a:pt x="3535131" y="186950"/>
                  <a:pt x="3560769" y="194733"/>
                  <a:pt x="3586169" y="203200"/>
                </a:cubicBezTo>
                <a:lnTo>
                  <a:pt x="3624269" y="215900"/>
                </a:lnTo>
                <a:cubicBezTo>
                  <a:pt x="3636969" y="232833"/>
                  <a:pt x="3648209" y="250967"/>
                  <a:pt x="3662369" y="266700"/>
                </a:cubicBezTo>
                <a:cubicBezTo>
                  <a:pt x="3686399" y="293400"/>
                  <a:pt x="3738569" y="342900"/>
                  <a:pt x="3738569" y="342900"/>
                </a:cubicBezTo>
                <a:cubicBezTo>
                  <a:pt x="3742802" y="355600"/>
                  <a:pt x="3745996" y="368695"/>
                  <a:pt x="3751269" y="381000"/>
                </a:cubicBezTo>
                <a:cubicBezTo>
                  <a:pt x="3758727" y="398401"/>
                  <a:pt x="3775052" y="412937"/>
                  <a:pt x="3776669" y="431800"/>
                </a:cubicBezTo>
                <a:cubicBezTo>
                  <a:pt x="3787882" y="562622"/>
                  <a:pt x="3781659" y="694425"/>
                  <a:pt x="3789369" y="825500"/>
                </a:cubicBezTo>
                <a:cubicBezTo>
                  <a:pt x="3790155" y="838864"/>
                  <a:pt x="3792603" y="854134"/>
                  <a:pt x="3802069" y="863600"/>
                </a:cubicBezTo>
                <a:cubicBezTo>
                  <a:pt x="3823655" y="885186"/>
                  <a:pt x="3856683" y="892814"/>
                  <a:pt x="3878269" y="914400"/>
                </a:cubicBezTo>
                <a:cubicBezTo>
                  <a:pt x="3929756" y="965887"/>
                  <a:pt x="3900305" y="944468"/>
                  <a:pt x="3967169" y="977900"/>
                </a:cubicBezTo>
                <a:cubicBezTo>
                  <a:pt x="3980403" y="1017603"/>
                  <a:pt x="3993238" y="1067246"/>
                  <a:pt x="4030669" y="1092200"/>
                </a:cubicBezTo>
                <a:lnTo>
                  <a:pt x="4068769" y="1117600"/>
                </a:lnTo>
                <a:cubicBezTo>
                  <a:pt x="4085702" y="1113367"/>
                  <a:pt x="4103957" y="1112706"/>
                  <a:pt x="4119569" y="1104900"/>
                </a:cubicBezTo>
                <a:cubicBezTo>
                  <a:pt x="4146873" y="1091248"/>
                  <a:pt x="4195769" y="1054100"/>
                  <a:pt x="4195769" y="1054100"/>
                </a:cubicBezTo>
                <a:cubicBezTo>
                  <a:pt x="4216105" y="1023596"/>
                  <a:pt x="4227296" y="1014049"/>
                  <a:pt x="4233869" y="977900"/>
                </a:cubicBezTo>
                <a:cubicBezTo>
                  <a:pt x="4262590" y="819935"/>
                  <a:pt x="4230143" y="925577"/>
                  <a:pt x="4259269" y="838200"/>
                </a:cubicBezTo>
                <a:cubicBezTo>
                  <a:pt x="4483636" y="842433"/>
                  <a:pt x="4708252" y="839504"/>
                  <a:pt x="4932369" y="850900"/>
                </a:cubicBezTo>
                <a:cubicBezTo>
                  <a:pt x="4959108" y="852260"/>
                  <a:pt x="4983169" y="867833"/>
                  <a:pt x="5008569" y="876300"/>
                </a:cubicBezTo>
                <a:cubicBezTo>
                  <a:pt x="5021269" y="880533"/>
                  <a:pt x="5035530" y="881574"/>
                  <a:pt x="5046669" y="889000"/>
                </a:cubicBezTo>
                <a:lnTo>
                  <a:pt x="5122869" y="939800"/>
                </a:lnTo>
                <a:cubicBezTo>
                  <a:pt x="5131336" y="952500"/>
                  <a:pt x="5141443" y="964248"/>
                  <a:pt x="5148269" y="977900"/>
                </a:cubicBezTo>
                <a:cubicBezTo>
                  <a:pt x="5154256" y="989874"/>
                  <a:pt x="5160134" y="1002639"/>
                  <a:pt x="5160969" y="1016000"/>
                </a:cubicBezTo>
                <a:cubicBezTo>
                  <a:pt x="5168632" y="1138600"/>
                  <a:pt x="5156297" y="1262695"/>
                  <a:pt x="5173669" y="1384300"/>
                </a:cubicBezTo>
                <a:cubicBezTo>
                  <a:pt x="5177986" y="1414520"/>
                  <a:pt x="5207536" y="1435100"/>
                  <a:pt x="5224469" y="1460500"/>
                </a:cubicBezTo>
                <a:cubicBezTo>
                  <a:pt x="5232936" y="1473200"/>
                  <a:pt x="5237658" y="1489442"/>
                  <a:pt x="5249869" y="1498600"/>
                </a:cubicBezTo>
                <a:cubicBezTo>
                  <a:pt x="5266802" y="1511300"/>
                  <a:pt x="5282291" y="1526198"/>
                  <a:pt x="5300669" y="1536700"/>
                </a:cubicBezTo>
                <a:cubicBezTo>
                  <a:pt x="5312292" y="1543342"/>
                  <a:pt x="5326464" y="1544127"/>
                  <a:pt x="5338769" y="1549400"/>
                </a:cubicBezTo>
                <a:cubicBezTo>
                  <a:pt x="5356170" y="1556858"/>
                  <a:pt x="5372636" y="1566333"/>
                  <a:pt x="5389569" y="1574800"/>
                </a:cubicBezTo>
                <a:cubicBezTo>
                  <a:pt x="5431902" y="1570567"/>
                  <a:pt x="5476208" y="1575554"/>
                  <a:pt x="5516569" y="1562100"/>
                </a:cubicBezTo>
                <a:cubicBezTo>
                  <a:pt x="5531049" y="1557273"/>
                  <a:pt x="5531176" y="1534793"/>
                  <a:pt x="5541969" y="1524000"/>
                </a:cubicBezTo>
                <a:cubicBezTo>
                  <a:pt x="5552762" y="1513207"/>
                  <a:pt x="5567369" y="1507067"/>
                  <a:pt x="5580069" y="1498600"/>
                </a:cubicBezTo>
                <a:cubicBezTo>
                  <a:pt x="5588536" y="1481667"/>
                  <a:pt x="5600268" y="1466004"/>
                  <a:pt x="5605469" y="1447800"/>
                </a:cubicBezTo>
                <a:cubicBezTo>
                  <a:pt x="5617329" y="1406289"/>
                  <a:pt x="5630869" y="1320800"/>
                  <a:pt x="5630869" y="1320800"/>
                </a:cubicBezTo>
                <a:cubicBezTo>
                  <a:pt x="5635102" y="1185333"/>
                  <a:pt x="5636446" y="1049745"/>
                  <a:pt x="5643569" y="914400"/>
                </a:cubicBezTo>
                <a:cubicBezTo>
                  <a:pt x="5655596" y="685888"/>
                  <a:pt x="5726016" y="1069305"/>
                  <a:pt x="5643569" y="533400"/>
                </a:cubicBezTo>
                <a:cubicBezTo>
                  <a:pt x="5641248" y="518314"/>
                  <a:pt x="5617195" y="517771"/>
                  <a:pt x="5605469" y="508000"/>
                </a:cubicBezTo>
                <a:cubicBezTo>
                  <a:pt x="5591671" y="496502"/>
                  <a:pt x="5582963" y="478811"/>
                  <a:pt x="5567369" y="469900"/>
                </a:cubicBezTo>
                <a:cubicBezTo>
                  <a:pt x="5552214" y="461240"/>
                  <a:pt x="5533287" y="462216"/>
                  <a:pt x="5516569" y="457200"/>
                </a:cubicBezTo>
                <a:cubicBezTo>
                  <a:pt x="5490924" y="449507"/>
                  <a:pt x="5467139" y="432262"/>
                  <a:pt x="5440369" y="431800"/>
                </a:cubicBezTo>
                <a:lnTo>
                  <a:pt x="4703769" y="419100"/>
                </a:lnTo>
                <a:cubicBezTo>
                  <a:pt x="4602169" y="414867"/>
                  <a:pt x="4500416" y="413396"/>
                  <a:pt x="4398969" y="406400"/>
                </a:cubicBezTo>
                <a:cubicBezTo>
                  <a:pt x="4325938" y="401363"/>
                  <a:pt x="4349586" y="398138"/>
                  <a:pt x="4297369" y="368300"/>
                </a:cubicBezTo>
                <a:cubicBezTo>
                  <a:pt x="4112379" y="262591"/>
                  <a:pt x="4350950" y="401440"/>
                  <a:pt x="4208469" y="330200"/>
                </a:cubicBezTo>
                <a:cubicBezTo>
                  <a:pt x="4194817" y="323374"/>
                  <a:pt x="4182789" y="313672"/>
                  <a:pt x="4170369" y="304800"/>
                </a:cubicBezTo>
                <a:cubicBezTo>
                  <a:pt x="4060100" y="226036"/>
                  <a:pt x="4171259" y="301160"/>
                  <a:pt x="4081469" y="241300"/>
                </a:cubicBezTo>
                <a:cubicBezTo>
                  <a:pt x="4073002" y="224367"/>
                  <a:pt x="4065462" y="206938"/>
                  <a:pt x="4056069" y="190500"/>
                </a:cubicBezTo>
                <a:cubicBezTo>
                  <a:pt x="4048496" y="177248"/>
                  <a:pt x="4032188" y="167588"/>
                  <a:pt x="4030669" y="152400"/>
                </a:cubicBezTo>
                <a:cubicBezTo>
                  <a:pt x="4027690" y="122614"/>
                  <a:pt x="4032252" y="91293"/>
                  <a:pt x="4043369" y="63500"/>
                </a:cubicBezTo>
                <a:cubicBezTo>
                  <a:pt x="4060773" y="19990"/>
                  <a:pt x="4096152" y="23019"/>
                  <a:pt x="4132269" y="12700"/>
                </a:cubicBezTo>
                <a:cubicBezTo>
                  <a:pt x="4145141" y="9022"/>
                  <a:pt x="4157669" y="4233"/>
                  <a:pt x="4170369" y="0"/>
                </a:cubicBezTo>
                <a:lnTo>
                  <a:pt x="5580069" y="12700"/>
                </a:lnTo>
                <a:cubicBezTo>
                  <a:pt x="5597521" y="13004"/>
                  <a:pt x="5613830" y="21614"/>
                  <a:pt x="5630869" y="25400"/>
                </a:cubicBezTo>
                <a:cubicBezTo>
                  <a:pt x="5689794" y="38494"/>
                  <a:pt x="5690967" y="35314"/>
                  <a:pt x="5745169" y="50800"/>
                </a:cubicBezTo>
                <a:cubicBezTo>
                  <a:pt x="5758041" y="54478"/>
                  <a:pt x="5771295" y="57513"/>
                  <a:pt x="5783269" y="63500"/>
                </a:cubicBezTo>
                <a:cubicBezTo>
                  <a:pt x="5796921" y="70326"/>
                  <a:pt x="5807717" y="82074"/>
                  <a:pt x="5821369" y="88900"/>
                </a:cubicBezTo>
                <a:cubicBezTo>
                  <a:pt x="5926529" y="141480"/>
                  <a:pt x="5788380" y="54207"/>
                  <a:pt x="5897569" y="127000"/>
                </a:cubicBezTo>
                <a:cubicBezTo>
                  <a:pt x="5914502" y="152400"/>
                  <a:pt x="5938716" y="174240"/>
                  <a:pt x="5948369" y="203200"/>
                </a:cubicBezTo>
                <a:lnTo>
                  <a:pt x="5986469" y="317500"/>
                </a:lnTo>
                <a:cubicBezTo>
                  <a:pt x="5997350" y="350144"/>
                  <a:pt x="6005490" y="371317"/>
                  <a:pt x="6011869" y="406400"/>
                </a:cubicBezTo>
                <a:cubicBezTo>
                  <a:pt x="6017224" y="435851"/>
                  <a:pt x="6020336" y="465667"/>
                  <a:pt x="6024569" y="495300"/>
                </a:cubicBezTo>
                <a:cubicBezTo>
                  <a:pt x="6020336" y="825500"/>
                  <a:pt x="6023655" y="1155883"/>
                  <a:pt x="6011869" y="1485900"/>
                </a:cubicBezTo>
                <a:cubicBezTo>
                  <a:pt x="6010913" y="1512657"/>
                  <a:pt x="6001321" y="1539823"/>
                  <a:pt x="5986469" y="1562100"/>
                </a:cubicBezTo>
                <a:cubicBezTo>
                  <a:pt x="5978002" y="1574800"/>
                  <a:pt x="5968642" y="1586948"/>
                  <a:pt x="5961069" y="1600200"/>
                </a:cubicBezTo>
                <a:cubicBezTo>
                  <a:pt x="5951676" y="1616638"/>
                  <a:pt x="5946673" y="1635594"/>
                  <a:pt x="5935669" y="1651000"/>
                </a:cubicBezTo>
                <a:cubicBezTo>
                  <a:pt x="5925230" y="1665615"/>
                  <a:pt x="5909067" y="1675302"/>
                  <a:pt x="5897569" y="1689100"/>
                </a:cubicBezTo>
                <a:cubicBezTo>
                  <a:pt x="5887798" y="1700826"/>
                  <a:pt x="5881940" y="1715474"/>
                  <a:pt x="5872169" y="1727200"/>
                </a:cubicBezTo>
                <a:cubicBezTo>
                  <a:pt x="5860671" y="1740998"/>
                  <a:pt x="5845567" y="1751502"/>
                  <a:pt x="5834069" y="1765300"/>
                </a:cubicBezTo>
                <a:cubicBezTo>
                  <a:pt x="5824298" y="1777026"/>
                  <a:pt x="5818440" y="1791674"/>
                  <a:pt x="5808669" y="1803400"/>
                </a:cubicBezTo>
                <a:cubicBezTo>
                  <a:pt x="5797171" y="1817198"/>
                  <a:pt x="5782067" y="1827702"/>
                  <a:pt x="5770569" y="1841500"/>
                </a:cubicBezTo>
                <a:cubicBezTo>
                  <a:pt x="5760798" y="1853226"/>
                  <a:pt x="5754940" y="1867874"/>
                  <a:pt x="5745169" y="1879600"/>
                </a:cubicBezTo>
                <a:cubicBezTo>
                  <a:pt x="5733671" y="1893398"/>
                  <a:pt x="5718567" y="1903902"/>
                  <a:pt x="5707069" y="1917700"/>
                </a:cubicBezTo>
                <a:cubicBezTo>
                  <a:pt x="5673526" y="1957952"/>
                  <a:pt x="5674728" y="1976623"/>
                  <a:pt x="5656269" y="2032000"/>
                </a:cubicBezTo>
                <a:lnTo>
                  <a:pt x="5643569" y="2070100"/>
                </a:lnTo>
                <a:cubicBezTo>
                  <a:pt x="5626427" y="2190091"/>
                  <a:pt x="5623670" y="2162159"/>
                  <a:pt x="5643569" y="2311400"/>
                </a:cubicBezTo>
                <a:cubicBezTo>
                  <a:pt x="5648776" y="2350453"/>
                  <a:pt x="5677591" y="2379444"/>
                  <a:pt x="5694369" y="2413000"/>
                </a:cubicBezTo>
                <a:cubicBezTo>
                  <a:pt x="5700356" y="2424974"/>
                  <a:pt x="5698850" y="2440533"/>
                  <a:pt x="5707069" y="2451100"/>
                </a:cubicBezTo>
                <a:cubicBezTo>
                  <a:pt x="5763899" y="2524167"/>
                  <a:pt x="5766198" y="2513292"/>
                  <a:pt x="5821369" y="2552700"/>
                </a:cubicBezTo>
                <a:cubicBezTo>
                  <a:pt x="5888645" y="2600754"/>
                  <a:pt x="5848441" y="2582891"/>
                  <a:pt x="5910269" y="2603500"/>
                </a:cubicBezTo>
                <a:cubicBezTo>
                  <a:pt x="5918736" y="2616200"/>
                  <a:pt x="5928096" y="2628348"/>
                  <a:pt x="5935669" y="2641600"/>
                </a:cubicBezTo>
                <a:cubicBezTo>
                  <a:pt x="5959399" y="2683128"/>
                  <a:pt x="5968325" y="2710541"/>
                  <a:pt x="5986469" y="2755900"/>
                </a:cubicBezTo>
                <a:cubicBezTo>
                  <a:pt x="5982236" y="2878667"/>
                  <a:pt x="5981432" y="3001600"/>
                  <a:pt x="5973769" y="3124200"/>
                </a:cubicBezTo>
                <a:cubicBezTo>
                  <a:pt x="5972934" y="3137561"/>
                  <a:pt x="5967056" y="3150326"/>
                  <a:pt x="5961069" y="3162300"/>
                </a:cubicBezTo>
                <a:cubicBezTo>
                  <a:pt x="5954243" y="3175952"/>
                  <a:pt x="5944136" y="3187700"/>
                  <a:pt x="5935669" y="3200400"/>
                </a:cubicBezTo>
                <a:cubicBezTo>
                  <a:pt x="5931436" y="3225800"/>
                  <a:pt x="5926885" y="3251149"/>
                  <a:pt x="5922969" y="3276600"/>
                </a:cubicBezTo>
                <a:cubicBezTo>
                  <a:pt x="5918417" y="3306186"/>
                  <a:pt x="5916140" y="3336147"/>
                  <a:pt x="5910269" y="3365500"/>
                </a:cubicBezTo>
                <a:cubicBezTo>
                  <a:pt x="5907644" y="3378627"/>
                  <a:pt x="5901247" y="3390728"/>
                  <a:pt x="5897569" y="3403600"/>
                </a:cubicBezTo>
                <a:cubicBezTo>
                  <a:pt x="5892774" y="3420383"/>
                  <a:pt x="5890998" y="3438057"/>
                  <a:pt x="5884869" y="3454400"/>
                </a:cubicBezTo>
                <a:cubicBezTo>
                  <a:pt x="5878222" y="3472127"/>
                  <a:pt x="5866927" y="3487799"/>
                  <a:pt x="5859469" y="3505200"/>
                </a:cubicBezTo>
                <a:cubicBezTo>
                  <a:pt x="5854196" y="3517505"/>
                  <a:pt x="5853270" y="3531598"/>
                  <a:pt x="5846769" y="3543300"/>
                </a:cubicBezTo>
                <a:cubicBezTo>
                  <a:pt x="5831944" y="3569985"/>
                  <a:pt x="5812902" y="3594100"/>
                  <a:pt x="5795969" y="3619500"/>
                </a:cubicBezTo>
                <a:lnTo>
                  <a:pt x="5745169" y="3695700"/>
                </a:lnTo>
                <a:cubicBezTo>
                  <a:pt x="5736702" y="3708400"/>
                  <a:pt x="5728927" y="3721589"/>
                  <a:pt x="5719769" y="3733800"/>
                </a:cubicBezTo>
                <a:cubicBezTo>
                  <a:pt x="5699855" y="3760352"/>
                  <a:pt x="5629197" y="3859551"/>
                  <a:pt x="5605469" y="3860800"/>
                </a:cubicBezTo>
                <a:lnTo>
                  <a:pt x="5364169" y="3873500"/>
                </a:lnTo>
                <a:lnTo>
                  <a:pt x="2773369" y="3860800"/>
                </a:lnTo>
                <a:cubicBezTo>
                  <a:pt x="2746598" y="3860418"/>
                  <a:pt x="2697169" y="3835400"/>
                  <a:pt x="2697169" y="3835400"/>
                </a:cubicBezTo>
                <a:cubicBezTo>
                  <a:pt x="2688702" y="3822700"/>
                  <a:pt x="2681540" y="3809026"/>
                  <a:pt x="2671769" y="3797300"/>
                </a:cubicBezTo>
                <a:cubicBezTo>
                  <a:pt x="2660271" y="3783502"/>
                  <a:pt x="2643632" y="3774144"/>
                  <a:pt x="2633669" y="3759200"/>
                </a:cubicBezTo>
                <a:cubicBezTo>
                  <a:pt x="2626243" y="3748061"/>
                  <a:pt x="2625202" y="3733800"/>
                  <a:pt x="2620969" y="3721100"/>
                </a:cubicBezTo>
                <a:cubicBezTo>
                  <a:pt x="2625202" y="3543300"/>
                  <a:pt x="2626265" y="3365396"/>
                  <a:pt x="2633669" y="3187700"/>
                </a:cubicBezTo>
                <a:cubicBezTo>
                  <a:pt x="2634845" y="3159467"/>
                  <a:pt x="2653954" y="3078692"/>
                  <a:pt x="2659069" y="3048000"/>
                </a:cubicBezTo>
                <a:cubicBezTo>
                  <a:pt x="2678527" y="2931254"/>
                  <a:pt x="2660128" y="2994024"/>
                  <a:pt x="2684469" y="2921000"/>
                </a:cubicBezTo>
                <a:cubicBezTo>
                  <a:pt x="2699506" y="2785663"/>
                  <a:pt x="2697169" y="2845034"/>
                  <a:pt x="2697169" y="27432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 flipH="1" flipV="1">
            <a:off x="8286776" y="214290"/>
            <a:ext cx="615645" cy="1956122"/>
            <a:chOff x="142845" y="4759026"/>
            <a:chExt cx="615645" cy="1956122"/>
          </a:xfrm>
        </p:grpSpPr>
        <p:sp>
          <p:nvSpPr>
            <p:cNvPr id="14" name="Половина рамки 13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Половина рамки 15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4643446"/>
            <a:ext cx="615645" cy="1956122"/>
            <a:chOff x="142845" y="4759026"/>
            <a:chExt cx="615645" cy="1956122"/>
          </a:xfrm>
        </p:grpSpPr>
        <p:sp>
          <p:nvSpPr>
            <p:cNvPr id="18" name="Половина рамки 17"/>
            <p:cNvSpPr/>
            <p:nvPr/>
          </p:nvSpPr>
          <p:spPr>
            <a:xfrm rot="10800000" flipH="1">
              <a:off x="142845" y="4929198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 flipH="1">
              <a:off x="329862" y="4759026"/>
              <a:ext cx="428628" cy="1785950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11111E-6 C 0.01197 0.00764 0.02465 0.0118 0.03437 0.02477 C 0.03628 0.03264 0.03871 0.03912 0.0401 0.04745 C 0.04027 0.0662 0.05451 0.22199 0.03281 0.27801 C 0.03229 0.28055 0.03194 0.28287 0.03142 0.28565 C 0.03055 0.28935 0.02864 0.29699 0.02864 0.29699 C 0.02725 0.3088 0.02499 0.31967 0.02291 0.33125 C 0.02343 0.35231 0.02361 0.37315 0.0243 0.39421 C 0.02447 0.39861 0.02552 0.40324 0.02569 0.40764 C 0.02725 0.45903 0.01927 0.51065 0.04149 0.55417 C 0.0434 0.56227 0.0467 0.56898 0.04861 0.57708 C 0.04913 0.59421 0.04913 0.61134 0.04999 0.62847 C 0.05069 0.64375 0.05572 0.66088 0.0585 0.67616 C 0.06076 0.68796 0.06128 0.70625 0.06857 0.7162 C 0.07274 0.72176 0.07916 0.72199 0.08437 0.72361 C 0.09791 0.72847 0.10868 0.73403 0.12291 0.73704 C 0.12586 0.73842 0.12829 0.74213 0.13142 0.74282 C 0.16041 0.74838 0.19236 0.74861 0.22152 0.75023 C 0.30086 0.74861 0.28281 0.75208 0.32291 0.74467 C 0.33506 0.73935 0.32222 0.74444 0.34999 0.74074 C 0.35763 0.74005 0.36545 0.7368 0.37291 0.73518 C 0.38003 0.73171 0.38437 0.72755 0.39149 0.72569 C 0.39861 0.71921 0.40104 0.71782 0.4085 0.71389 C 0.41145 0.71042 0.41423 0.70625 0.41718 0.70278 C 0.41805 0.69907 0.41909 0.69514 0.41996 0.69143 C 0.42048 0.68958 0.42152 0.68565 0.42152 0.68565 C 0.421 0.67477 0.4217 0.66389 0.41996 0.65301 C 0.41892 0.64653 0.40173 0.63981 0.39722 0.63981 C 0.33246 0.63842 0.2677 0.63866 0.20295 0.63796 C 0.18489 0.63472 0.16753 0.62963 0.14999 0.62268 C 0.14322 0.62014 0.13767 0.61505 0.13142 0.61134 C 0.12864 0.60949 0.12291 0.60764 0.12291 0.60764 C 0.10781 0.5875 0.09861 0.58241 0.09427 0.55231 C 0.09513 0.4993 0.09201 0.48009 0.10295 0.43981 C 0.10433 0.42268 0.10277 0.40393 0.1085 0.38842 C 0.10989 0.37222 0.10746 0.33102 0.11284 0.32384 C 0.11597 0.31967 0.12135 0.32083 0.12569 0.31991 C 0.13263 0.31111 0.12517 0.30602 0.11996 0.29907 C 0.11874 0.29745 0.11076 0.2956 0.11006 0.29514 C 0.10451 0.29236 0.10017 0.28935 0.09427 0.28727 C 0.0684 0.23356 0.09062 0.15926 0.09149 0.09514 C 0.09166 0.07986 0.09218 0.06481 0.09288 0.04954 C 0.09479 0.00231 0.10086 0.00833 0.13576 0.00555 C 0.16388 0.00625 0.19183 0.00579 0.21996 0.00764 C 0.22291 0.00787 0.22864 0.01134 0.22864 0.01134 C 0.23385 0.01597 0.23524 0.01875 0.24149 0.02083 C 0.24635 0.02778 0.2519 0.0338 0.25572 0.0419 C 0.2519 0.08866 0.22638 0.06157 0.17864 0.06273 C 0.17343 0.06342 0.16805 0.06296 0.16284 0.06458 C 0.16145 0.06505 0.16111 0.06736 0.16006 0.06852 C 0.14704 0.08241 0.14513 0.0912 0.1401 0.11227 C 0.13836 0.12963 0.13715 0.13819 0.13715 0.1581 C 0.13715 0.17963 0.13715 0.20116 0.13854 0.22268 C 0.13923 0.23472 0.15885 0.24699 0.16579 0.24954 C 0.16718 0.25069 0.16996 0.25092 0.16996 0.25324 C 0.17065 0.27106 0.17135 0.35602 0.16579 0.37893 C 0.16545 0.38217 0.16388 0.40046 0.16145 0.4037 C 0.15746 0.40903 0.15572 0.41412 0.15295 0.42083 C 0.15034 0.42708 0.14618 0.43241 0.14288 0.43796 C 0.1401 0.44282 0.13628 0.4456 0.13437 0.45139 C 0.13315 0.45509 0.13142 0.46273 0.13142 0.46273 C 0.13194 0.4875 0.13194 0.51227 0.13281 0.53704 C 0.13298 0.54352 0.13715 0.55185 0.1401 0.55602 C 0.15694 0.57893 0.16874 0.57361 0.19565 0.57523 C 0.23038 0.5743 0.30659 0.59977 0.33003 0.53889 C 0.33281 0.52338 0.33697 0.52245 0.33281 0.50278 C 0.33177 0.49815 0.32812 0.49514 0.32569 0.49143 C 0.32343 0.48796 0.31857 0.48171 0.31857 0.48171 C 0.31562 0.47014 0.3052 0.46435 0.29861 0.45509 C 0.29652 0.44699 0.29357 0.44097 0.29149 0.43241 C 0.29097 0.43055 0.2901 0.42662 0.2901 0.42662 C 0.29201 0.37245 0.29427 0.31875 0.29565 0.26458 C 0.296 0.25 0.29652 0.23542 0.29722 0.22083 C 0.29826 0.19699 0.29635 0.18472 0.31423 0.17893 C 0.3335 0.18032 0.36041 0.18333 0.37864 0.17893 C 0.38194 0.17824 0.38038 0.17014 0.38142 0.16574 C 0.3802 0.14907 0.3809 0.14051 0.36857 0.13518 C 0.36319 0.12755 0.35468 0.12546 0.34722 0.12384 C 0.33871 0.11991 0.3368 0.11875 0.33142 0.10856 C 0.33437 0.0794 0.34427 0.08912 0.36857 0.0875 C 0.38229 0.08171 0.39618 0.07616 0.41006 0.07037 C 0.41909 0.07106 0.43072 0.06574 0.43715 0.0743 C 0.43819 0.07569 0.43767 0.07824 0.43854 0.07986 C 0.44062 0.08333 0.44565 0.08935 0.44565 0.08935 C 0.44722 0.09491 0.44999 0.10648 0.44999 0.10648 C 0.44947 0.11342 0.44982 0.1206 0.44861 0.12755 C 0.44826 0.1294 0.44652 0.12986 0.44565 0.13125 C 0.4368 0.14606 0.43489 0.14375 0.41996 0.14653 C 0.41319 0.14954 0.4144 0.15278 0.41284 0.1618 C 0.41336 0.16875 0.41232 0.17639 0.41423 0.18287 C 0.41701 0.19259 0.42517 0.19398 0.43142 0.19606 C 0.43524 0.19583 0.47517 0.1919 0.48576 0.19606 C 0.48715 0.19653 0.48663 0.2 0.48715 0.20185 C 0.48489 0.26227 0.47795 0.32616 0.48854 0.38472 C 0.48802 0.39815 0.48836 0.41157 0.48715 0.42477 C 0.48663 0.43148 0.47951 0.4331 0.47569 0.43426 C 0.46336 0.43796 0.45104 0.43981 0.43854 0.4419 C 0.43576 0.4456 0.43124 0.44815 0.43003 0.45324 C 0.42829 0.46065 0.42968 0.45764 0.42569 0.46273 C 0.42465 0.4669 0.4217 0.47014 0.42152 0.4743 C 0.42118 0.48565 0.421 0.49745 0.42291 0.50856 C 0.42343 0.51157 0.4269 0.51204 0.42864 0.51412 C 0.43454 0.52083 0.43697 0.52014 0.44565 0.52153 C 0.45572 0.5287 0.4493 0.52523 0.46579 0.5294 C 0.471 0.53055 0.48142 0.53333 0.48142 0.53333 C 0.49288 0.53264 0.51701 0.54028 0.52864 0.52569 C 0.54079 0.44236 0.52986 0.34977 0.53437 0.26273 C 0.53541 0.1743 0.51058 0.13518 0.56423 0.1294 C 0.58229 0.13009 0.60052 0.12963 0.61857 0.13125 C 0.62308 0.13171 0.63142 0.13704 0.63142 0.13704 C 0.63663 0.14398 0.63749 0.15463 0.6401 0.16366 C 0.64114 0.17708 0.64305 0.19028 0.64427 0.2037 C 0.64496 0.21227 0.64513 0.22592 0.64861 0.23426 C 0.65312 0.24467 0.65868 0.25324 0.66718 0.25717 C 0.66996 0.25833 0.67291 0.25972 0.67569 0.26065 C 0.67708 0.26157 0.68003 0.26273 0.68003 0.26273 C 0.68263 0.26227 0.69062 0.26204 0.69288 0.25717 C 0.69444 0.2537 0.69565 0.2456 0.69565 0.2456 C 0.69479 0.13842 0.72638 0.08148 0.66284 0.06088 C 0.62204 0.0618 0.57951 0.06597 0.53854 0.06273 C 0.53402 0.05671 0.53333 0.05347 0.53142 0.0456 C 0.53194 0.0412 0.53038 0.03565 0.53281 0.03241 C 0.53524 0.02917 0.5394 0.03055 0.54288 0.03032 C 0.56614 0.02917 0.58958 0.02917 0.61284 0.02847 C 0.64722 0.02917 0.68159 0.02731 0.71579 0.03032 C 0.71927 0.03055 0.7243 0.03796 0.7243 0.03796 C 0.72829 0.0463 0.73246 0.05509 0.73437 0.06458 C 0.73541 0.06967 0.73715 0.07986 0.73715 0.07986 C 0.73767 0.10787 0.74531 0.20949 0.73437 0.23241 C 0.73124 0.24699 0.72656 0.2794 0.71857 0.28935 C 0.71649 0.30092 0.71041 0.30949 0.70433 0.31805 C 0.70121 0.33148 0.70069 0.34954 0.7085 0.35995 C 0.71319 0.3662 0.71388 0.36597 0.72152 0.37315 C 0.72291 0.37454 0.72569 0.37708 0.72569 0.37708 C 0.73229 0.41296 0.72864 0.39097 0.72864 0.4743 C 0.72864 0.49467 0.73281 0.54398 0.71006 0.55417 C 0.69965 0.56366 0.69166 0.56227 0.67864 0.56366 C 0.64895 0.57245 0.66736 0.56759 0.59999 0.56759 C 0.5493 0.56759 0.50295 0.56528 0.45295 0.56366 C 0.43281 0.55926 0.4118 0.55949 0.39149 0.5581 C 0.37881 0.55509 0.37413 0.55162 0.36718 0.53704 C 0.36058 0.49236 0.37187 0.44606 0.37569 0.40185 C 0.37777 0.37778 0.37708 0.38264 0.37708 0.35417 " pathEditMode="relative" ptsTypes="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C 0.00764 0.00255 0.01285 0.00671 0.01997 0.01134 C 0.02535 0.01898 0.03264 0.02338 0.03854 0.03033 C 0.04149 0.03403 0.04705 0.0419 0.04705 0.0419 C 0.04983 0.05185 0.05521 0.06343 0.0599 0.07222 C 0.06129 0.08056 0.06285 0.08912 0.06563 0.09699 C 0.06736 0.10209 0.07136 0.11227 0.07136 0.11227 C 0.07188 0.24699 0.00781 0.41806 0.07708 0.51621 C 0.0809 0.53171 0.09288 0.54491 0.10417 0.55046 C 0.1066 0.55162 0.1092 0.55255 0.11146 0.55417 C 0.11302 0.55509 0.11406 0.55718 0.11563 0.5581 C 0.1184 0.55972 0.12431 0.56181 0.12431 0.56181 C 0.13542 0.57222 0.15104 0.57546 0.16424 0.57894 C 0.17917 0.58727 0.19566 0.59097 0.21146 0.59607 C 0.24427 0.59537 0.27708 0.59537 0.3099 0.59421 C 0.32448 0.59375 0.33958 0.58565 0.35417 0.58287 C 0.36684 0.57685 0.38368 0.57523 0.39705 0.57338 C 0.40382 0.5713 0.40938 0.56968 0.41563 0.56574 C 0.42014 0.55972 0.42656 0.55602 0.42986 0.54861 C 0.43195 0.54468 0.43559 0.53704 0.43559 0.53704 C 0.43854 0.51945 0.44011 0.51597 0.43715 0.49329 C 0.43611 0.48681 0.4191 0.48403 0.41563 0.4838 C 0.38611 0.48264 0.3566 0.48264 0.32708 0.48195 C 0.29566 0.48009 0.26424 0.47709 0.23281 0.47431 C 0.20469 0.46713 0.21771 0.46945 0.19427 0.46667 C 0.18524 0.46343 0.17656 0.46227 0.16719 0.46088 C 0.15295 0.45625 0.13854 0.45162 0.12431 0.44746 C 0.12136 0.44491 0.11858 0.44259 0.11563 0.44005 C 0.11424 0.43889 0.11389 0.43611 0.11285 0.43426 C 0.11007 0.42963 0.10729 0.425 0.10417 0.42084 C 0.1033 0.41713 0.10226 0.4132 0.10139 0.40949 C 0.10087 0.40764 0.1 0.40371 0.1 0.40371 C 0.10087 0.35718 0.10261 0.31111 0.10573 0.26459 C 0.10625 0.25556 0.11129 0.21945 0.11563 0.2132 C 0.11806 0.20463 0.12136 0.2044 0.12708 0.2 C 0.13854 0.19121 0.15087 0.1831 0.15573 0.16574 C 0.15191 0.15093 0.14445 0.13681 0.13281 0.13125 C 0.13108 0.12153 0.12934 0.11227 0.12708 0.10278 C 0.12604 0.09259 0.12431 0.08426 0.12274 0.07431 C 0.12327 0.0044 0.1224 -0.06551 0.12431 -0.13541 C 0.12448 -0.14352 0.14028 -0.14838 0.14427 -0.14861 C 0.16094 -0.14977 0.17761 -0.14977 0.19427 -0.15046 C 0.23368 -0.14861 0.23646 -0.15694 0.25851 -0.12569 C 0.26042 -0.1081 0.26285 -0.09954 0.2599 -0.08009 C 0.25886 -0.07338 0.24549 -0.07291 0.24288 -0.07245 C 0.21962 -0.06805 0.19601 -0.06805 0.17274 -0.06666 C 0.16945 -0.06528 0.1658 -0.06504 0.16285 -0.06296 C 0.1592 -0.06041 0.15278 -0.05347 0.15278 -0.05347 C 0.15017 -0.03866 0.14514 -0.02384 0.14132 -0.00949 C 0.14184 0.00509 0.14167 0.01968 0.14288 0.03426 C 0.14445 0.05371 0.16458 0.0831 0.17847 0.08935 C 0.18316 0.09352 0.1875 0.09468 0.19288 0.09699 C 0.21285 0.12523 0.19445 0.19514 0.17847 0.22662 C 0.17465 0.24746 0.18038 0.22153 0.17274 0.24005 C 0.17136 0.24352 0.1717 0.24815 0.16997 0.25139 C 0.16511 0.26019 0.16024 0.26875 0.15573 0.27801 C 0.15625 0.31042 0.14774 0.3669 0.17136 0.39236 C 0.17344 0.39468 0.17465 0.39838 0.17708 0.4 C 0.18038 0.40232 0.18733 0.40417 0.19132 0.40556 C 0.2125 0.42477 0.26771 0.41134 0.29861 0.4132 C 0.31806 0.41597 0.33629 0.41713 0.35573 0.41528 C 0.36528 0.40625 0.36528 0.39121 0.36858 0.37709 C 0.36806 0.36574 0.36788 0.35417 0.36719 0.34283 C 0.36615 0.32755 0.3559 0.30857 0.34566 0.30093 C 0.34219 0.29838 0.33785 0.29884 0.3342 0.29699 C 0.31077 0.28519 0.34184 0.29931 0.32431 0.29144 C 0.31476 0.28287 0.31233 0.27361 0.3099 0.25903 C 0.31042 0.23496 0.31059 0.21065 0.31146 0.18658 C 0.31163 0.18079 0.31267 0.17523 0.31285 0.16945 C 0.31389 0.13889 0.30729 0.11736 0.31858 0.09514 C 0.3217 0.08195 0.31927 0.08658 0.32431 0.07986 C 0.32761 0.0669 0.3342 0.05695 0.34132 0.04746 C 0.34375 0.04421 0.34531 0.03935 0.34861 0.03796 C 0.35139 0.03681 0.35434 0.03542 0.35712 0.03426 C 0.35851 0.03357 0.36146 0.03241 0.36146 0.03241 C 0.3717 0.02269 0.37934 0.02246 0.38715 0.00764 C 0.38455 -0.0081 0.38125 -0.00972 0.37274 -0.01921 C 0.37118 -0.02083 0.36979 -0.02268 0.36858 -0.02477 C 0.36649 -0.02847 0.36285 -0.03634 0.36285 -0.03634 C 0.36233 -0.03889 0.36146 -0.04143 0.36146 -0.04398 C 0.36146 -0.04977 0.36181 -0.05555 0.36285 -0.06111 C 0.3632 -0.06319 0.36493 -0.06458 0.36563 -0.06666 C 0.37309 -0.08634 0.3875 -0.0875 0.40278 -0.09143 C 0.44722 -0.08958 0.43455 -0.09467 0.45712 -0.08379 C 0.45868 -0.07754 0.45955 -0.07106 0.46129 -0.06481 C 0.46059 -0.04213 0.46511 -0.02129 0.45278 -0.00579 C 0.45122 0.0007 0.44931 0.00463 0.44549 0.00949 C 0.44618 0.01644 0.44514 0.02384 0.44705 0.03033 C 0.44774 0.03287 0.45677 0.03588 0.45833 0.03611 C 0.46997 0.03727 0.48142 0.03727 0.49271 0.03796 C 0.50347 0.04769 0.50573 0.05324 0.50972 0.07037 C 0.51042 0.07616 0.51129 0.08171 0.51129 0.0875 C 0.51129 0.13773 0.51077 0.18773 0.50972 0.23796 C 0.50955 0.25579 0.50052 0.29676 0.48993 0.30857 C 0.47656 0.32315 0.46389 0.32477 0.44705 0.32755 C 0.44149 0.33519 0.4382 0.35209 0.44705 0.3581 C 0.46372 0.36945 0.50608 0.36528 0.51424 0.36574 C 0.52847 0.36505 0.54271 0.36597 0.55695 0.36366 C 0.55903 0.36343 0.56094 0.36065 0.56146 0.3581 C 0.56424 0.34375 0.56424 0.32222 0.56563 0.30671 C 0.56476 0.22523 0.57031 0.18287 0.55833 0.11806 C 0.55781 0.09815 0.55816 0.07824 0.55417 0.05903 C 0.55469 0.03796 0.55486 0.01713 0.55573 -0.00393 C 0.5559 -0.00717 0.55833 -0.01319 0.5599 -0.01528 C 0.56163 -0.01805 0.56858 -0.02778 0.57257 -0.03055 C 0.57847 -0.03449 0.58577 -0.03333 0.59115 -0.03819 C 0.59809 -0.04398 0.59392 -0.04143 0.60399 -0.04398 C 0.6191 -0.04282 0.63073 -0.04398 0.64427 -0.03819 C 0.64688 -0.03472 0.65035 -0.03241 0.65278 -0.0287 C 0.65521 -0.02477 0.65642 -0.01967 0.65851 -0.01528 C 0.6625 0.00671 0.65677 -0.02037 0.66285 -0.00208 C 0.66406 0.00139 0.66528 0.01482 0.66563 0.01713 C 0.66667 0.025 0.66858 0.03241 0.66997 0.04005 C 0.67049 0.05139 0.67049 0.06296 0.67136 0.07431 C 0.67257 0.09213 0.68767 0.09908 0.69705 0.10671 C 0.71198 0.10486 0.71563 0.10972 0.71858 0.09329 C 0.71806 0.0507 0.71806 0.00834 0.71719 -0.03426 C 0.71684 -0.04768 0.70764 -0.05995 0.69861 -0.06296 C 0.69149 -0.07199 0.67934 -0.07245 0.66997 -0.07616 C 0.66858 -0.07662 0.66702 -0.07731 0.66563 -0.07824 C 0.66406 -0.07916 0.66302 -0.08125 0.66146 -0.08194 C 0.6467 -0.08842 0.62969 -0.09004 0.61424 -0.09329 C 0.59063 -0.10463 0.5691 -0.09954 0.55278 -0.13148 C 0.55833 -0.1625 0.5934 -0.13958 0.61285 -0.13541 C 0.64011 -0.12245 0.68229 -0.12824 0.70417 -0.12778 C 0.71181 -0.12662 0.71979 -0.12731 0.72708 -0.12384 C 0.73108 -0.12199 0.73455 -0.11782 0.73854 -0.1162 C 0.73993 -0.11551 0.74149 -0.11504 0.74288 -0.11435 C 0.74722 -0.10833 0.74948 -0.10324 0.75139 -0.09537 C 0.75781 -0.04236 0.75399 -0.08009 0.75573 0.01898 C 0.75538 0.04398 0.77274 0.13658 0.7342 0.14653 C 0.72639 0.15394 0.72778 0.15579 0.72274 0.16574 C 0.72274 0.16621 0.72327 0.19213 0.7257 0.2 C 0.7316 0.21852 0.74445 0.22894 0.75278 0.2456 C 0.75226 0.29699 0.75278 0.34861 0.75139 0.4 C 0.75139 0.40301 0.74688 0.40741 0.74566 0.40949 C 0.74115 0.41759 0.73733 0.4294 0.72847 0.43033 C 0.71806 0.43148 0.70747 0.43171 0.69705 0.43241 C 0.59896 0.43171 0.45799 0.52894 0.40278 0.42084 C 0.39392 0.38634 0.40122 0.41644 0.40278 0.32384 C 0.4033 0.29051 0.40573 0.25625 0.40573 0.22269 " pathEditMode="relative" ptsTypes="ffffffffffffffffffffffffffffff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0.01042 0.00162 0.01788 0.00393 0.02726 0.00787 C 0.04184 0.02083 0.04583 0.03611 0.05156 0.0574 C 0.05104 0.11967 0.05087 0.18148 0.05 0.24398 C 0.04965 0.26759 0.05035 0.26319 0.04722 0.27638 C 0.04531 0.30555 0.0441 0.33449 0.04288 0.36388 C 0.0434 0.37731 0.04063 0.39236 0.04583 0.4037 C 0.04844 0.40926 0.05382 0.41342 0.05729 0.41713 C 0.0717 0.43379 0.08229 0.43564 0.10156 0.44004 C 0.10903 0.44213 0.11701 0.44537 0.12431 0.44768 C 0.20313 0.44537 0.28542 0.45069 0.36441 0.43634 C 0.37188 0.43217 0.37934 0.42916 0.38715 0.42662 C 0.38993 0.4243 0.39323 0.42361 0.39583 0.42106 C 0.39826 0.41828 0.39948 0.41412 0.40156 0.41157 C 0.40104 0.4037 0.40191 0.39583 0.4 0.38865 C 0.39879 0.38449 0.39479 0.38263 0.39288 0.37916 C 0.3875 0.36828 0.37951 0.35926 0.37014 0.35625 C 0.28837 0.35833 0.20608 0.36226 0.12431 0.35439 C 0.12309 0.35416 0.11493 0.35231 0.11285 0.35069 C 0.11163 0.34953 0.11129 0.34768 0.11007 0.34652 C 0.09757 0.3368 0.08715 0.33148 0.07865 0.31458 C 0.0757 0.30185 0.07379 0.28912 0.07153 0.27638 C 0.06823 0.22592 0.06806 0.17592 0.08004 0.12777 C 0.08472 0.10926 0.08733 0.09259 0.09583 0.07638 C 0.09774 0.07268 0.09965 0.06875 0.10156 0.06504 C 0.10347 0.06111 0.10729 0.05347 0.10729 0.05347 C 0.10816 0.04861 0.11233 0.03726 0.10868 0.03263 C 0.10729 0.03078 0.10486 0.03125 0.10295 0.03078 C 0.10191 0.02916 0.10122 0.02777 0.1 0.02685 C 0.0974 0.025 0.09149 0.02314 0.09149 0.02314 C 0.08559 0.01782 0.08247 0.00995 0.07865 0.00208 C 0.07257 -0.03102 0.07622 -0.06505 0.07865 -0.09885 C 0.07934 -0.13843 0.07917 -0.16737 0.08438 -0.20371 C 0.0849 -0.21204 0.08507 -0.22014 0.08576 -0.22848 C 0.08767 -0.24931 0.10347 -0.25487 0.1158 -0.2588 C 0.15868 -0.25811 0.21962 -0.29399 0.23438 -0.23218 C 0.23385 -0.22639 0.2342 -0.22061 0.23299 -0.21505 C 0.22969 -0.19885 0.19896 -0.19815 0.19288 -0.19792 C 0.17379 -0.19699 0.15486 -0.19676 0.13576 -0.19607 C 0.12795 -0.18496 0.12465 -0.17338 0.11858 -0.16181 C 0.11667 -0.15371 0.11563 -0.15024 0.11441 -0.1426 C 0.11337 -0.13565 0.11146 -0.12176 0.11146 -0.12176 C 0.1125 -0.09352 0.1132 -0.05695 0.12587 -0.03218 C 0.12743 -0.02593 0.13299 -0.01505 0.13299 -0.01505 C 0.13438 -0.00926 0.13576 -0.00371 0.13715 0.00208 C 0.1382 0.00578 0.13906 0.00972 0.1401 0.01319 C 0.14063 0.01504 0.14149 0.01898 0.14149 0.01898 C 0.14201 0.05162 0.14288 0.08402 0.14288 0.11643 C 0.14288 0.12731 0.14271 0.12615 0.13872 0.13171 C 0.13646 0.13958 0.13229 0.14236 0.12865 0.14884 C 0.12361 0.15763 0.11979 0.16481 0.11719 0.17546 C 0.11493 0.2037 0.10799 0.26203 0.12587 0.28564 C 0.12674 0.28842 0.12708 0.2912 0.12865 0.29351 C 0.12969 0.29467 0.1316 0.29421 0.13299 0.29537 C 0.1434 0.30324 0.14913 0.3074 0.16146 0.31041 C 0.19583 0.32963 0.27292 0.31041 0.27292 0.31041 C 0.27847 0.30601 0.28333 0.30023 0.28872 0.29537 C 0.29445 0.28333 0.29826 0.27176 0.30295 0.25926 C 0.3066 0.24953 0.31146 0.24097 0.31441 0.23078 C 0.31389 0.21689 0.31424 0.20254 0.31285 0.18865 C 0.31267 0.1868 0.31076 0.18657 0.31007 0.18495 C 0.30938 0.1831 0.30972 0.18055 0.30868 0.17916 C 0.30764 0.17777 0.30573 0.17824 0.30434 0.17731 C 0.3 0.17453 0.29688 0.16944 0.29288 0.16597 C 0.29132 0.1625 0.28872 0.15995 0.28715 0.15648 C 0.28351 0.14861 0.28542 0.14027 0.28004 0.13356 C 0.27743 0.11967 0.27899 0.12847 0.27587 0.10694 C 0.275 0.10115 0.27292 0.08981 0.27292 0.08981 C 0.27344 0.0537 0.27344 0.01713 0.27431 -0.01875 C 0.27483 -0.04121 0.28125 -0.06667 0.29861 -0.07408 C 0.30347 -0.08357 0.31215 -0.08449 0.32014 -0.0875 C 0.32639 -0.09306 0.33004 -0.10116 0.33715 -0.10463 C 0.34236 -0.11436 0.34271 -0.12246 0.3401 -0.13496 C 0.33958 -0.1375 0.33403 -0.14144 0.33299 -0.1426 C 0.32865 -0.14746 0.32865 -0.14838 0.32587 -0.15417 C 0.32413 -0.16297 0.31788 -0.18334 0.32865 -0.18658 C 0.33368 -0.18797 0.33906 -0.18774 0.34427 -0.18843 C 0.3467 -0.18912 0.34913 -0.19005 0.35156 -0.19028 C 0.35972 -0.19121 0.36788 -0.19051 0.37587 -0.19213 C 0.37674 -0.19237 0.3875 -0.2007 0.38872 -0.20162 C 0.3934 -0.21158 0.39549 -0.22269 0.39722 -0.23403 C 0.39965 -0.28218 0.3941 -0.26667 0.44288 -0.26459 C 0.45451 -0.26088 0.46129 -0.26112 0.47014 -0.24931 C 0.47483 -0.22385 0.47014 -0.25162 0.47292 -0.19028 C 0.47292 -0.18889 0.47535 -0.17037 0.47726 -0.16922 C 0.48073 -0.16713 0.4849 -0.16806 0.48872 -0.16737 C 0.5007 -0.16204 0.50938 -0.14537 0.52292 -0.14445 C 0.53872 -0.14329 0.55434 -0.14329 0.57014 -0.1426 C 0.58438 -0.13797 0.59913 -0.11852 0.60729 -0.10255 C 0.60868 -0.09561 0.61024 -0.08866 0.61146 -0.08172 C 0.61215 -0.06829 0.61215 -0.05 0.62014 -0.03982 C 0.62396 -0.02431 0.63629 -0.01922 0.64722 -0.0169 C 0.66111 -0.01829 0.66667 -0.01806 0.67587 -0.03033 C 0.68663 -0.07315 0.69965 -0.1375 0.67431 -0.16922 C 0.67205 -0.17547 0.66649 -0.18797 0.66146 -0.19028 C 0.65868 -0.19144 0.65295 -0.19399 0.65295 -0.19399 C 0.63038 -0.21436 0.59601 -0.20487 0.57292 -0.20556 C 0.56094 -0.20811 0.54913 -0.21065 0.53715 -0.2132 C 0.53385 -0.21459 0.53038 -0.21482 0.52726 -0.2169 C 0.52413 -0.21899 0.51858 -0.22454 0.51858 -0.22454 C 0.51771 -0.22639 0.51684 -0.22848 0.5158 -0.23033 C 0.51493 -0.23172 0.51302 -0.23218 0.51285 -0.23403 C 0.51129 -0.2507 0.52552 -0.25139 0.53438 -0.2551 C 0.58056 -0.25417 0.62691 -0.25741 0.67292 -0.25116 C 0.6783 -0.25047 0.68333 -0.24653 0.68872 -0.24561 C 0.69323 -0.24329 0.69774 -0.24213 0.70156 -0.23797 C 0.70504 -0.23426 0.70764 -0.22987 0.71146 -0.22639 C 0.71406 -0.21945 0.71597 -0.2125 0.71858 -0.20556 C 0.72517 -0.16528 0.72153 -0.19051 0.72153 -0.09885 C 0.72153 -0.08982 0.72778 -0.02778 0.7158 -0.00394 C 0.71285 0.00879 0.69306 0.02708 0.68438 0.03426 C 0.68333 0.03611 0.68264 0.03865 0.68142 0.04004 C 0.67691 0.04629 0.67535 0.0412 0.68004 0.04791 C 0.66354 0.11504 0.68056 0.04213 0.67587 0.23263 C 0.67587 0.23495 0.67379 0.23634 0.67292 0.23819 C 0.6658 0.25439 0.66111 0.26157 0.65 0.27245 C 0.63785 0.27129 0.62552 0.27731 0.62153 0.26111 C 0.62205 0.2574 0.6217 0.25324 0.62292 0.24953 C 0.62379 0.24745 0.63177 0.23912 0.63299 0.23819 C 0.64149 0.23263 0.65365 0.22916 0.66285 0.22662 C 0.66424 0.22546 0.66597 0.22476 0.66719 0.22314 C 0.66979 0.22013 0.67431 0.21342 0.67431 0.21342 C 0.68177 0.1868 0.67778 0.18356 0.67587 0.13935 C 0.67552 0.1324 0.67205 0.12453 0.67014 0.11828 C 0.6691 0.11458 0.66719 0.10694 0.66719 0.10694 C 0.66979 0.07222 0.6691 0.08194 0.70156 0.08402 C 0.71146 0.08842 0.70729 0.08634 0.71441 0.08981 C 0.72309 0.10138 0.72014 0.09537 0.72431 0.10694 C 0.72604 0.11713 0.72743 0.12708 0.72865 0.13726 C 0.72813 0.17291 0.72934 0.20856 0.72726 0.24398 C 0.72691 0.24838 0.72344 0.25138 0.72153 0.25555 C 0.71771 0.26319 0.70451 0.28148 0.69861 0.28379 C 0.69063 0.29467 0.68073 0.31088 0.66858 0.31226 C 0.65955 0.31342 0.65052 0.31412 0.64149 0.31458 C 0.61667 0.31527 0.59201 0.31574 0.56719 0.31643 C 0.30434 0.31388 0.41771 0.37546 0.36285 0.30671 C 0.36111 0.29953 0.35764 0.29884 0.35573 0.29166 C 0.35469 0.2875 0.35295 0.28009 0.35295 0.28009 C 0.35399 0.23935 0.35451 0.19838 0.35729 0.15833 C 0.35851 0.14051 0.36146 0.12314 0.36146 0.10486 " pathEditMode="relative" ptsTypes="fffffffffffffffffffffffffffffffffffffffffffff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0.02384 C 0.04531 0.02569 0.05521 0.0287 0.0658 0.03148 C 0.071 0.03588 0.07135 0.03426 0.07152 0.04467 C 0.07239 0.1081 0.07205 0.17176 0.07291 0.23518 C 0.07309 0.24352 0.07534 0.25949 0.08003 0.26574 C 0.09392 0.28426 0.12812 0.2912 0.14722 0.29421 C 0.17031 0.30532 0.18559 0.30254 0.21302 0.30393 C 0.28489 0.30764 0.20191 0.30463 0.31875 0.30764 C 0.346 0.31065 0.37534 0.3169 0.40156 0.30578 C 0.40486 0.30116 0.40764 0.29768 0.41163 0.29421 C 0.41423 0.28912 0.41684 0.28518 0.42014 0.28102 C 0.42291 0.26921 0.42396 0.26227 0.42152 0.24861 C 0.42118 0.24815 0.41614 0.2412 0.4158 0.24097 C 0.41319 0.23935 0.40729 0.23727 0.40729 0.23727 C 0.31875 0.24074 0.21875 0.27523 0.13732 0.22199 C 0.13333 0.21666 0.12899 0.21551 0.12448 0.21041 C 0.11684 0.20185 0.11128 0.19097 0.1059 0.18009 C 0.10382 0.17014 0.10069 0.16134 0.09861 0.15139 C 0.09427 0.10416 0.09114 0.05208 0.10434 0.00671 C 0.10781 -0.01875 0.11041 -0.03588 0.12448 -0.05417 C 0.12812 -0.05903 0.13368 -0.06088 0.13732 -0.06574 C 0.1401 -0.06945 0.14305 -0.07338 0.14583 -0.07709 C 0.1467 -0.07847 0.14861 -0.08102 0.14861 -0.08102 C 0.14809 -0.08727 0.1493 -0.09422 0.14722 -0.1 C 0.146 -0.10301 0.14236 -0.10209 0.1401 -0.10371 C 0.13889 -0.10463 0.13854 -0.10695 0.13732 -0.10764 C 0.13333 -0.10996 0.12864 -0.10996 0.12448 -0.11134 C 0.11927 -0.11829 0.11389 -0.12338 0.10868 -0.13056 C 0.10468 -0.13611 0.10399 -0.14838 0.10295 -0.15533 C 0.10399 -0.18843 0.10104 -0.18959 0.10868 -0.21042 C 0.10972 -0.22269 0.10972 -0.22755 0.11441 -0.23704 C 0.11649 -0.25116 0.11771 -0.26459 0.11875 -0.27894 C 0.11927 -0.29607 0.11927 -0.31343 0.12014 -0.33056 C 0.12031 -0.33426 0.12361 -0.34121 0.12448 -0.34375 C 0.13871 -0.38611 0.1776 -0.38866 0.20729 -0.39722 C 0.22708 -0.39607 0.23646 -0.40116 0.25017 -0.38959 C 0.25208 -0.38565 0.25486 -0.38241 0.2559 -0.37801 C 0.25677 -0.37431 0.25868 -0.36667 0.25868 -0.36667 C 0.25816 -0.35394 0.25902 -0.34097 0.25729 -0.32847 C 0.25677 -0.32431 0.25139 -0.32477 0.24861 -0.32292 C 0.2434 -0.31945 0.23368 -0.31806 0.23003 -0.31713 C 0.20659 -0.31111 0.18246 -0.31435 0.15868 -0.31343 C 0.15121 -0.30972 0.15069 -0.30116 0.14722 -0.29236 C 0.14791 -0.26852 0.14722 -0.23148 0.15434 -0.20672 C 0.15781 -0.19468 0.16614 -0.1831 0.17152 -0.17246 C 0.17482 -0.16574 0.1776 -0.15672 0.18159 -0.15139 C 0.19166 -0.10972 0.20156 -0.05324 0.17725 -0.02199 C 0.17361 -0.00672 0.16475 0.00741 0.15729 0.01991 C 0.15364 0.02616 0.15451 0.02153 0.15156 0.02963 C 0.14861 0.03773 0.14739 0.04977 0.14583 0.0581 C 0.14531 0.06065 0.14444 0.06574 0.14444 0.06574 C 0.14496 0.07708 0.14514 0.08866 0.14583 0.1 C 0.14739 0.12546 0.15 0.15648 0.16163 0.17801 C 0.16649 0.18703 0.17031 0.19444 0.17864 0.19722 C 0.21336 0.19606 0.22326 0.19537 0.25017 0.19143 C 0.27639 0.18287 0.29531 0.17477 0.32291 0.17245 C 0.33455 0.16944 0.32777 0.17153 0.34305 0.16481 C 0.34444 0.16412 0.34722 0.16296 0.34722 0.16296 C 0.3493 0.16018 0.35312 0.15903 0.35434 0.15532 C 0.35607 0.15 0.35729 0.13819 0.35729 0.13819 C 0.35607 0.12639 0.35538 0.11597 0.34861 0.10764 C 0.34392 0.08842 0.33611 0.07268 0.32586 0.0581 C 0.32413 0.04861 0.31996 0.0368 0.31718 0.02754 C 0.31666 0.02384 0.3158 0.02014 0.3158 0.0162 C 0.3158 -0.04283 0.31632 -0.10185 0.31718 -0.16088 C 0.31736 -0.1669 0.31979 -0.17246 0.32152 -0.17801 C 0.32621 -0.19283 0.33559 -0.21713 0.34722 -0.22384 C 0.35659 -0.2294 0.36753 -0.23009 0.37725 -0.23519 C 0.38177 -0.24144 0.38646 -0.24491 0.3901 -0.25232 C 0.39652 -0.27871 0.37621 -0.28797 0.36718 -0.30579 C 0.36475 -0.31551 0.36284 -0.32292 0.37152 -0.32662 C 0.38333 -0.32547 0.39444 -0.32408 0.4059 -0.32084 C 0.41614 -0.32222 0.42257 -0.31945 0.42569 -0.33241 C 0.42639 -0.35463 0.41944 -0.37662 0.43576 -0.38195 C 0.44913 -0.39329 0.46146 -0.38658 0.47847 -0.38565 C 0.48264 -0.38218 0.48576 -0.37778 0.4901 -0.37431 C 0.49184 -0.37084 0.49618 -0.36181 0.49861 -0.35718 C 0.49948 -0.35533 0.50156 -0.35139 0.50156 -0.35139 C 0.50225 -0.34676 0.50538 -0.34283 0.50573 -0.33797 C 0.50816 -0.31158 0.5026 -0.28889 0.51718 -0.26945 C 0.52222 -0.26273 0.53194 -0.26412 0.53854 -0.26181 C 0.53993 -0.26065 0.54166 -0.25949 0.54305 -0.2581 C 0.54566 -0.25509 0.55017 -0.24861 0.55017 -0.24861 C 0.55225 -0.23982 0.55399 -0.23079 0.55573 -0.22199 C 0.55347 -0.14954 0.55399 -0.18797 0.55573 -0.09051 C 0.55711 -0.02824 0.55243 -0.04861 0.5585 -0.02384 C 0.56336 0.01481 0.56093 -0.0088 0.5585 0.07338 C 0.5585 0.07361 0.55642 0.09305 0.55573 0.09421 C 0.55243 0.1037 0.54392 0.11319 0.53715 0.11898 C 0.53368 0.12592 0.52951 0.12778 0.52448 0.13241 C 0.50711 0.13171 0.4901 0.13171 0.47291 0.13055 C 0.46163 0.12986 0.44982 0.10926 0.44444 0.09815 C 0.44566 0.08032 0.44305 0.07708 0.45434 0.07338 C 0.46007 0.06805 0.46475 0.06805 0.47152 0.06574 C 0.4743 0.06481 0.47986 0.06203 0.47986 0.06203 C 0.48715 0.05578 0.4967 0.0493 0.50295 0.04097 C 0.50538 0.0375 0.50746 0.0331 0.50989 0.02963 C 0.51267 0.01967 0.51406 0.00949 0.5158 -0.00093 C 0.5151 -0.07454 0.5526 -0.2169 0.47569 -0.2294 C 0.46597 -0.2331 0.4743 -0.23033 0.46163 -0.23334 C 0.45677 -0.23449 0.44705 -0.23704 0.44705 -0.23704 C 0.44184 -0.24074 0.43698 -0.24491 0.43159 -0.24861 C 0.43021 -0.25093 0.42014 -0.26435 0.42708 -0.26759 C 0.43455 -0.27107 0.44253 -0.26875 0.45017 -0.26945 C 0.45434 -0.27384 0.4592 -0.27778 0.46302 -0.28287 C 0.46527 -0.29537 0.46597 -0.29537 0.46302 -0.31343 C 0.46267 -0.31528 0.46111 -0.31597 0.46007 -0.31713 C 0.45468 -0.32431 0.45017 -0.33472 0.44305 -0.33797 C 0.43732 -0.3456 0.4342 -0.34607 0.43159 -0.35718 C 0.43211 -0.36297 0.43125 -0.36898 0.43298 -0.37431 C 0.43472 -0.37917 0.44913 -0.38148 0.45156 -0.38195 C 0.4868 -0.38009 0.48402 -0.38982 0.50017 -0.36852 C 0.5026 -0.35834 0.50468 -0.34815 0.50711 -0.33797 C 0.5092 -0.31875 0.50434 -0.27431 0.52708 -0.27338 C 0.55468 -0.27222 0.58229 -0.27199 0.61007 -0.2713 C 0.61441 -0.26991 0.61875 -0.26968 0.62291 -0.26759 C 0.63958 -0.25949 0.65121 -0.24167 0.66007 -0.22199 C 0.66736 -0.20579 0.66441 -0.21621 0.66718 -0.20463 C 0.66823 -0.18704 0.6658 -0.16968 0.68003 -0.16482 C 0.7059 -0.16736 0.69461 -0.1632 0.70729 -0.18009 C 0.71093 -0.20533 0.71215 -0.23426 0.70156 -0.25625 C 0.69722 -0.28009 0.70416 -0.2463 0.69583 -0.2713 C 0.68802 -0.29491 0.70017 -0.27037 0.69149 -0.28658 C 0.6901 -0.29445 0.68854 -0.30047 0.68576 -0.30764 C 0.68437 -0.31945 0.68455 -0.32616 0.67586 -0.33056 C 0.63611 -0.32824 0.59548 -0.32176 0.55711 -0.33797 C 0.55503 -0.34074 0.55191 -0.34213 0.55017 -0.3456 C 0.54826 -0.34954 0.54826 -0.35463 0.54722 -0.35903 C 0.55069 -0.37801 0.55642 -0.37084 0.57448 -0.37246 C 0.59583 -0.37709 0.61736 -0.37408 0.63871 -0.37801 C 0.64566 -0.38125 0.65295 -0.38172 0.66007 -0.3838 C 0.68038 -0.38959 0.70139 -0.39259 0.72152 -0.39908 C 0.74062 -0.39514 0.73993 -0.39676 0.75156 -0.38195 C 0.7533 -0.37616 0.75625 -0.37084 0.75729 -0.36482 C 0.75833 -0.35926 0.75798 -0.35324 0.75868 -0.34769 C 0.75885 -0.3456 0.75955 -0.34375 0.76007 -0.3419 C 0.76076 -0.30857 0.76875 -0.19514 0.76007 -0.16273 C 0.75798 -0.14097 0.75243 -0.11273 0.74305 -0.09422 C 0.74027 -0.08866 0.73507 -0.0838 0.73159 -0.07894 C 0.72847 -0.06783 0.72777 -0.06065 0.73298 -0.05047 C 0.73611 -0.03727 0.73177 -0.05162 0.73871 -0.04097 C 0.74184 -0.03611 0.74774 -0.02454 0.75017 -0.01806 C 0.75503 -0.00463 0.75746 0.00949 0.76007 0.02384 C 0.75955 0.05625 0.75955 0.08866 0.75868 0.12106 C 0.7585 0.12778 0.75312 0.13217 0.75017 0.13611 C 0.74218 0.14676 0.71666 0.15046 0.7059 0.15139 C 0.69774 0.15208 0.68975 0.15254 0.68159 0.15324 C 0.66875 0.15949 0.65052 0.15787 0.63732 0.15903 C 0.6243 0.1618 0.61163 0.16574 0.59861 0.16852 C 0.58073 0.17754 0.57673 0.17315 0.54861 0.1743 C 0.51371 0.18981 0.47534 0.1794 0.43871 0.18009 C 0.41076 0.17847 0.40416 0.18773 0.39444 0.16088 C 0.39288 0.15046 0.39062 0.14074 0.38871 0.13055 C 0.38923 0.09444 0.38923 0.0581 0.3901 0.02199 C 0.39027 0.01111 0.39305 0.00231 0.39305 -0.00857 " pathEditMode="relative" ptsTypes="fffffffffffffffffffffffffffffffffffffffffffffffffffffffffffffffff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C 0.01458 0.00625 -0.01528 -0.00602 0.02291 0.00371 C 0.02691 0.00463 0.03055 0.00764 0.03437 0.00949 C 0.03837 0.01158 0.04288 0.01065 0.04722 0.01134 C 0.04896 0.01181 0.05712 0.01296 0.0585 0.01713 C 0.06024 0.02246 0.06041 0.02847 0.06146 0.03426 C 0.06198 0.03681 0.06284 0.0419 0.06284 0.0419 C 0.06337 0.06296 0.06337 0.0838 0.06423 0.10486 C 0.0658 0.14514 0.0993 0.14306 0.12135 0.15046 C 0.13194 0.14977 0.14236 0.14977 0.15295 0.14861 C 0.16389 0.14746 0.17569 0.13843 0.18576 0.13334 C 0.18975 0.13125 0.21736 0.12593 0.22291 0.1257 C 0.25052 0.12454 0.27812 0.12454 0.30573 0.12384 C 0.3375 0.11551 0.33559 0.11945 0.38993 0.11806 C 0.39531 0.11134 0.40191 0.10602 0.40712 0.09908 C 0.41649 0.08658 0.4033 0.09931 0.41423 0.08959 C 0.41528 0.08704 0.41666 0.08472 0.41718 0.08195 C 0.41857 0.07361 0.41944 0.06019 0.41718 0.05139 C 0.41475 0.0419 0.40538 0.04144 0.4 0.0382 C 0.38385 0.02894 0.36909 0.02662 0.35139 0.02477 C 0.27587 0.00579 0.18889 0.01667 0.11857 0.01528 C 0.11406 -0.0037 0.11024 -0.02291 0.10573 -0.0419 C 0.10607 -0.0625 0.10225 -0.1118 0.11007 -0.14097 C 0.11371 -0.1706 0.10712 -0.20208 0.11423 -0.23055 C 0.11771 -0.24398 0.12587 -0.25301 0.13281 -0.26296 C 0.13142 -0.27824 0.13316 -0.28055 0.12291 -0.28379 C 0.11684 -0.28912 0.11406 -0.28935 0.11146 -0.29722 C 0.11024 -0.30092 0.1085 -0.30856 0.1085 -0.30856 C 0.10955 -0.3618 0.11041 -0.41551 0.11423 -0.46852 C 0.11545 -0.50717 0.11007 -0.57986 0.14861 -0.59236 C 0.19305 -0.59051 0.18472 -0.59028 0.21423 -0.58472 C 0.21944 -0.58241 0.23003 -0.57916 0.23003 -0.57916 C 0.23593 -0.57384 0.24201 -0.57037 0.24722 -0.56389 C 0.26458 -0.49166 0.1651 -0.53009 0.14566 -0.52963 C 0.14184 -0.5243 0.13715 -0.51041 0.13715 -0.51041 C 0.13541 -0.49884 0.13281 -0.4875 0.13003 -0.47616 C 0.1283 -0.45069 0.12396 -0.42129 0.13281 -0.39815 C 0.13628 -0.38912 0.13559 -0.37893 0.14288 -0.37338 C 0.14791 -0.36967 0.15451 -0.36991 0.16007 -0.36759 C 0.16163 -0.36412 0.16441 -0.3618 0.1658 -0.3581 C 0.17205 -0.34166 0.16128 -0.35856 0.17135 -0.34467 C 0.18455 -0.27986 0.17413 -0.33379 0.17135 -0.1581 C 0.17118 -0.15185 0.16284 -0.14282 0.16284 -0.14282 C 0.16111 -0.13565 0.15833 -0.1331 0.15434 -0.12754 C 0.15069 -0.11319 0.15573 -0.13171 0.15 -0.1162 C 0.14774 -0.11041 0.14739 -0.10324 0.14566 -0.09722 C 0.14618 -0.0787 0.14653 -0.06041 0.14722 -0.0419 C 0.14982 0.02176 0.23403 0.00139 0.25573 0.00185 C 0.2651 0.00834 0.28264 0.01366 0.29149 0.01528 C 0.29809 0.01644 0.31146 0.01898 0.31146 0.01898 C 0.32534 0.01759 0.34409 0.0257 0.35295 0.01134 C 0.35607 0.00625 0.35764 -0.00185 0.36007 -0.00764 C 0.36215 -0.01296 0.36718 -0.02291 0.36718 -0.02291 C 0.37066 -0.04606 0.3684 -0.06759 0.36284 -0.08958 C 0.36146 -0.09491 0.36198 -0.09977 0.36007 -0.10486 C 0.35781 -0.11065 0.35434 -0.11504 0.35139 -0.11991 C 0.346 -0.12893 0.34132 -0.13912 0.33281 -0.14282 C 0.32274 -0.15185 0.3276 -0.1493 0.31857 -0.15231 C 0.31718 -0.1537 0.3158 -0.15509 0.31423 -0.15625 C 0.31284 -0.15717 0.31128 -0.15717 0.31007 -0.1581 C 0.29253 -0.17176 0.28767 -0.20278 0.28281 -0.22662 C 0.2835 -0.2581 0.28038 -0.30694 0.29288 -0.33912 C 0.29462 -0.35116 0.29791 -0.36366 0.30139 -0.37523 C 0.30278 -0.38472 0.3033 -0.39028 0.30712 -0.39815 C 0.31232 -0.42639 0.35642 -0.41481 0.3658 -0.41528 C 0.37396 -0.42616 0.37187 -0.4206 0.3743 -0.43055 C 0.37378 -0.43634 0.37413 -0.44213 0.37291 -0.44768 C 0.37257 -0.4493 0.37083 -0.45 0.36996 -0.45139 C 0.36528 -0.45903 0.36528 -0.46041 0.3585 -0.46481 C 0.35017 -0.47037 0.34375 -0.47754 0.33854 -0.48773 C 0.3375 -0.49166 0.33541 -0.49676 0.33854 -0.50092 C 0.33993 -0.50278 0.34236 -0.50208 0.34427 -0.50278 C 0.35833 -0.50833 0.36892 -0.50926 0.38437 -0.51041 C 0.39114 -0.51389 0.39774 -0.51574 0.40434 -0.51991 C 0.40764 -0.52454 0.41076 -0.525 0.41423 -0.52963 C 0.41788 -0.54236 0.41458 -0.5294 0.41718 -0.5544 C 0.41892 -0.57037 0.42673 -0.59051 0.43854 -0.59629 C 0.46059 -0.59444 0.46406 -0.59768 0.47864 -0.58287 C 0.48541 -0.55463 0.48732 -0.52361 0.49722 -0.49722 C 0.50312 -0.48171 0.51024 -0.47153 0.5243 -0.47037 C 0.54809 -0.46852 0.57187 -0.46782 0.59566 -0.46666 C 0.60243 -0.46366 0.60955 -0.46227 0.6158 -0.45717 C 0.61875 -0.45486 0.6243 -0.44954 0.6243 -0.44954 C 0.63038 -0.43889 0.63559 -0.42731 0.63993 -0.41528 C 0.64375 -0.38704 0.64062 -0.35092 0.6658 -0.34282 C 0.67257 -0.33842 0.67413 -0.33657 0.68142 -0.33912 C 0.68628 -0.34329 0.69045 -0.34722 0.69566 -0.35046 C 0.70416 -0.36157 0.70017 -0.35741 0.70712 -0.36389 C 0.70955 -0.37361 0.71232 -0.38333 0.7158 -0.39236 C 0.71475 -0.43379 0.71892 -0.44143 0.7085 -0.46852 C 0.70694 -0.47708 0.70486 -0.48727 0.7 -0.49329 C 0.69618 -0.5037 0.69114 -0.51829 0.68437 -0.52569 C 0.68246 -0.52778 0.67378 -0.53148 0.67135 -0.53148 C 0.63524 -0.53264 0.59896 -0.53264 0.56284 -0.53333 C 0.55434 -0.54074 0.546 -0.54444 0.53854 -0.5544 C 0.53767 -0.5581 0.53663 -0.56204 0.53576 -0.56574 C 0.53524 -0.56759 0.53437 -0.57153 0.53437 -0.57153 C 0.53906 -0.58449 0.54288 -0.58403 0.55295 -0.58657 C 0.61441 -0.58495 0.67291 -0.57685 0.73437 -0.57523 C 0.74253 -0.56435 0.73923 -0.56898 0.74427 -0.5618 C 0.74705 -0.55069 0.74722 -0.55139 0.74722 -0.53333 C 0.74722 -0.475 0.74705 -0.41643 0.74566 -0.3581 C 0.74548 -0.34861 0.7335 -0.33241 0.72708 -0.32963 C 0.72257 -0.32315 0.71771 -0.32083 0.71146 -0.31805 C 0.71093 -0.3162 0.71076 -0.31412 0.71007 -0.3125 C 0.70937 -0.31088 0.70764 -0.31018 0.70712 -0.30856 C 0.70538 -0.30324 0.70538 -0.29722 0.70434 -0.29143 C 0.70521 -0.26991 0.70451 -0.25602 0.71146 -0.23819 C 0.71302 -0.2294 0.71979 -0.20787 0.7243 -0.20185 C 0.72621 -0.20995 0.72968 -0.21458 0.73576 -0.21713 C 0.74218 -0.21065 0.74375 -0.20671 0.74566 -0.19629 C 0.74514 -0.14352 0.74566 -0.09097 0.74427 -0.03819 C 0.74409 -0.02986 0.73073 -0.01366 0.7243 -0.01342 C 0.66996 -0.01204 0.6158 -0.01204 0.56146 -0.01134 C 0.52534 -0.00717 0.48889 -0.00579 0.45295 -0.01342 C 0.43958 -0.02222 0.4217 -0.02291 0.40712 -0.02662 C 0.40416 -0.02731 0.40139 -0.02916 0.39861 -0.03055 C 0.39531 -0.03217 0.38993 -0.03819 0.38993 -0.03819 C 0.38663 -0.04491 0.38559 -0.05185 0.38281 -0.05903 C 0.38038 -0.08935 0.37552 -0.12037 0.38281 -0.15046 C 0.38403 -0.16065 0.38333 -0.17199 0.38715 -0.18102 C 0.39062 -0.18912 0.39479 -0.19444 0.39861 -0.20185 C 0.4 -0.2044 0.40781 -0.21829 0.41007 -0.21898 C 0.41371 -0.21991 0.41753 -0.21898 0.42135 -0.21898 " pathEditMode="relative" ptsTypes="ffffffffffffffffffffffffffffffffffffffffffffffffffffffffff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1.11111E-6 C 0.00799 0.01065 0.02049 0.01273 0.03143 0.01528 C 0.05504 0.02084 0.08056 0.0213 0.10435 0.02292 C 0.12587 0.02639 0.14723 0.03102 0.16858 0.03611 C 0.31841 0.03449 0.28455 0.04514 0.35139 0.03056 C 0.35417 0.02871 0.35678 0.02593 0.3599 0.02477 C 0.3632 0.02338 0.36685 0.02454 0.36997 0.02292 C 0.37223 0.02176 0.37362 0.01875 0.3757 0.01713 C 0.37778 0.01551 0.38056 0.01505 0.38282 0.01343 C 0.39323 0.00648 0.40678 -0.0162 0.41146 -0.03055 C 0.41476 -0.04074 0.41598 -0.05254 0.41858 -0.06296 C 0.41754 -0.1243 0.43073 -0.14305 0.40261 -0.16944 C 0.40139 -0.17083 0.38577 -0.17338 0.38577 -0.17338 C 0.36198 -0.17268 0.33803 -0.17338 0.31424 -0.17152 C 0.30817 -0.17106 0.29671 -0.1618 0.28855 -0.15995 C 0.27535 -0.15139 0.28178 -0.15439 0.25573 -0.15439 C 0.21997 -0.15439 0.18438 -0.15555 0.14862 -0.15625 C 0.14046 -0.15879 0.13247 -0.16157 0.12431 -0.16389 C 0.12067 -0.16852 0.11771 -0.17129 0.11285 -0.17338 C 0.10869 -0.17847 0.1066 -0.18125 0.10139 -0.18472 C 0.0974 -0.19027 0.09601 -0.19722 0.09289 -0.2037 C 0.08681 -0.24676 0.09011 -0.2706 0.0915 -0.32569 C 0.09237 -0.35625 0.10799 -0.38287 0.13004 -0.39236 C 0.13473 -0.39907 0.14046 -0.4037 0.14428 -0.41134 C 0.14514 -0.41527 0.14619 -0.41898 0.14705 -0.42291 C 0.154 -0.45162 0.13594 -0.46365 0.12292 -0.47615 C 0.12119 -0.47777 0.12049 -0.48078 0.11858 -0.48194 C 0.11546 -0.48402 0.11181 -0.48402 0.10851 -0.48564 C 0.10087 -0.48935 0.09497 -0.49745 0.08716 -0.50092 C 0.0823 -0.5074 0.08073 -0.51365 0.07848 -0.52199 C 0.07935 -0.54074 0.07935 -0.56041 0.08282 -0.57893 C 0.08421 -0.59514 0.08664 -0.61064 0.08855 -0.62662 C 0.08907 -0.64004 0.08907 -0.65324 0.08994 -0.66666 C 0.09063 -0.6787 0.09792 -0.70139 0.10001 -0.71227 C 0.10157 -0.72083 0.10209 -0.7287 0.10435 -0.73703 C 0.10747 -0.76296 0.11615 -0.77639 0.13577 -0.78102 C 0.14532 -0.78032 0.15487 -0.78032 0.16424 -0.77893 C 0.16719 -0.77847 0.17292 -0.77523 0.17292 -0.77523 C 0.17553 -0.77291 0.17744 -0.7699 0.18004 -0.76759 C 0.18629 -0.76203 0.19428 -0.75995 0.20122 -0.7581 C 0.20591 -0.75416 0.21077 -0.75185 0.21563 -0.74861 C 0.2191 -0.74398 0.22431 -0.73333 0.22431 -0.73333 C 0.22379 -0.72639 0.22483 -0.71875 0.22275 -0.71227 C 0.22223 -0.70995 0.2191 -0.71088 0.21719 -0.71041 C 0.21389 -0.70972 0.21042 -0.70902 0.20712 -0.70856 C 0.19619 -0.70717 0.17431 -0.70486 0.17431 -0.70486 C 0.16633 -0.70092 0.15851 -0.69907 0.15001 -0.69722 C 0.14445 -0.69213 0.14098 -0.6912 0.13421 -0.68958 C 0.13282 -0.68819 0.1316 -0.68657 0.13004 -0.68564 C 0.12726 -0.68402 0.12136 -0.68194 0.12136 -0.68194 C 0.11667 -0.67754 0.10851 -0.66666 0.10851 -0.66666 C 0.09948 -0.64189 0.10504 -0.60023 0.10573 -0.57893 C 0.10608 -0.57037 0.10695 -0.56389 0.11146 -0.5581 C 0.11442 -0.5456 0.12483 -0.54421 0.13282 -0.53912 C 0.13386 -0.53773 0.13455 -0.53611 0.13577 -0.53518 C 0.13698 -0.53426 0.13889 -0.53472 0.13994 -0.53333 C 0.14289 -0.52939 0.14705 -0.5199 0.14705 -0.5199 C 0.14896 -0.51041 0.14914 -0.50069 0.15139 -0.49143 C 0.15591 -0.43009 0.16806 -0.36319 0.13421 -0.31805 C 0.13264 -0.31157 0.13021 -0.30555 0.12848 -0.29907 C 0.129 -0.28958 0.12917 -0.27986 0.13004 -0.27037 C 0.13056 -0.26412 0.1323 -0.26481 0.13421 -0.25902 C 0.13664 -0.25162 0.13664 -0.24676 0.13994 -0.24004 C 0.15521 -0.20926 0.17726 -0.19166 0.20435 -0.18472 C 0.21823 -0.17546 0.20556 -0.18264 0.23577 -0.17893 C 0.24341 -0.17801 0.25018 -0.17268 0.25712 -0.16944 C 0.26198 -0.16736 0.2757 -0.1662 0.27848 -0.16574 C 0.28178 -0.16643 0.28525 -0.16643 0.28855 -0.16759 C 0.29514 -0.17014 0.29931 -0.17801 0.30573 -0.18102 C 0.31285 -0.19051 0.31893 -0.20023 0.32431 -0.21134 C 0.32657 -0.21597 0.33143 -0.22477 0.33143 -0.22477 C 0.33299 -0.23564 0.33403 -0.24652 0.33577 -0.25717 C 0.33733 -0.27685 0.33942 -0.29375 0.33577 -0.31435 C 0.33508 -0.31875 0.33091 -0.3206 0.32848 -0.32384 C 0.32275 -0.33125 0.3158 -0.33727 0.3099 -0.34467 C 0.30799 -0.35254 0.30712 -0.35995 0.30435 -0.36759 C 0.30157 -0.38727 0.29775 -0.40648 0.29567 -0.42662 C 0.29705 -0.56389 0.2658 -0.57106 0.33421 -0.57523 C 0.34167 -0.57708 0.34844 -0.57986 0.35573 -0.58287 C 0.36667 -0.59259 0.36337 -0.59814 0.36146 -0.61898 C 0.36112 -0.62291 0.36042 -0.62731 0.35851 -0.63055 C 0.35591 -0.63518 0.34948 -0.63634 0.34567 -0.63819 C 0.34514 -0.64074 0.34428 -0.64305 0.34428 -0.6456 C 0.34428 -0.68865 0.34497 -0.67986 0.37848 -0.68194 C 0.3981 -0.68472 0.41754 -0.68125 0.43716 -0.68379 C 0.43855 -0.68518 0.44115 -0.68541 0.4415 -0.68773 C 0.44428 -0.70625 0.42813 -0.71574 0.42414 -0.73148 C 0.42483 -0.73727 0.42414 -0.74328 0.4257 -0.74861 C 0.42813 -0.75625 0.43994 -0.75717 0.44428 -0.7581 C 0.4606 -0.75717 0.47796 -0.76157 0.48994 -0.74467 C 0.49202 -0.73703 0.49567 -0.73217 0.49705 -0.72384 C 0.4981 -0.71805 0.50001 -0.70671 0.50001 -0.70671 C 0.50365 -0.64004 0.48994 -0.65602 0.53716 -0.65324 C 0.55452 -0.64884 0.57101 -0.64236 0.58855 -0.64004 C 0.59393 -0.63842 0.59896 -0.63588 0.60435 -0.63426 C 0.61737 -0.62314 0.61164 -0.62731 0.62136 -0.62106 C 0.62796 -0.61227 0.63768 -0.60717 0.64289 -0.59629 C 0.64567 -0.59051 0.64688 -0.58541 0.64862 -0.57893 C 0.64966 -0.53796 0.64219 -0.51041 0.67292 -0.49722 C 0.67431 -0.49791 0.67605 -0.49768 0.67709 -0.49907 C 0.6783 -0.50092 0.68108 -0.51574 0.68143 -0.51805 C 0.68091 -0.54977 0.68091 -0.58171 0.68004 -0.61342 C 0.67987 -0.61782 0.67865 -0.62222 0.67848 -0.62662 C 0.67692 -0.67176 0.69046 -0.70949 0.65712 -0.71805 C 0.64896 -0.71736 0.6408 -0.71805 0.63282 -0.7162 C 0.63004 -0.71551 0.62813 -0.71203 0.6257 -0.71041 C 0.6191 -0.70602 0.61129 -0.70208 0.60435 -0.69907 C 0.55226 -0.70231 0.58959 -0.69768 0.56407 -0.70856 C 0.554 -0.72222 0.54653 -0.73518 0.53994 -0.75231 C 0.54705 -0.78727 0.53994 -0.7625 0.60573 -0.7581 C 0.61251 -0.75764 0.61928 -0.75671 0.6257 -0.75439 C 0.62761 -0.7537 0.62952 -0.75254 0.63143 -0.75231 C 0.65122 -0.74977 0.67153 -0.74861 0.6915 -0.74676 C 0.69514 -0.7449 0.69914 -0.7449 0.70278 -0.74282 C 0.70556 -0.7412 0.71181 -0.73402 0.71563 -0.73148 C 0.72049 -0.72199 0.72657 -0.71412 0.73143 -0.70486 C 0.73421 -0.68981 0.73751 -0.67361 0.7415 -0.65902 C 0.74289 -0.6331 0.7448 -0.60926 0.74567 -0.58287 C 0.74514 -0.55995 0.74601 -0.53703 0.74428 -0.51435 C 0.74393 -0.50879 0.73889 -0.50602 0.73716 -0.50092 C 0.7316 -0.48449 0.72553 -0.46342 0.71146 -0.45717 C 0.70261 -0.4493 0.71233 -0.45671 0.69862 -0.45139 C 0.69497 -0.45 0.69167 -0.44652 0.68855 -0.44375 C 0.68994 -0.43588 0.69098 -0.42801 0.69428 -0.42106 C 0.6981 -0.41319 0.70521 -0.40856 0.7099 -0.40185 C 0.71528 -0.38287 0.70591 -0.41458 0.71563 -0.38865 C 0.71754 -0.38379 0.71823 -0.37824 0.71997 -0.37338 C 0.72049 -0.34282 0.72049 -0.3125 0.72136 -0.28194 C 0.72153 -0.27592 0.72431 -0.2706 0.7257 -0.26481 C 0.72657 -0.26088 0.72848 -0.25324 0.72848 -0.25324 C 0.72796 -0.24444 0.72848 -0.23518 0.72709 -0.22662 C 0.72431 -0.20995 0.71268 -0.1912 0.70001 -0.18657 C 0.69549 -0.18495 0.67466 -0.1831 0.67292 -0.18287 C 0.61771 -0.16875 0.56442 -0.19722 0.5099 -0.20185 C 0.46389 -0.21018 0.42778 -0.21458 0.38004 -0.21713 C 0.37448 -0.2243 0.37431 -0.23426 0.37292 -0.24375 C 0.37344 -0.27453 0.3632 -0.35416 0.39271 -0.38102 C 0.39601 -0.38773 0.39844 -0.39004 0.40435 -0.39236 C 0.41476 -0.40208 0.41841 -0.39768 0.43403 -0.39629 C 0.43907 -0.39398 0.43698 -0.39421 0.43994 -0.39421 " pathEditMode="relative" ptsTypes="fffffffffffffffffffffffffffffffffffffffffffffffffffffffffffffffff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00958" y="5929330"/>
            <a:ext cx="1285884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сивка 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6000760" y="214290"/>
            <a:ext cx="2786082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Расскажи по картинкам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6000760" y="1357298"/>
            <a:ext cx="2786082" cy="111868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4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Загадки о козлятках</a:t>
            </a:r>
            <a:endParaRPr 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6036836" y="2571744"/>
            <a:ext cx="2750008" cy="126502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Помоги козлятам навести порядок</a:t>
            </a:r>
            <a:endParaRPr lang="ru-RU" sz="1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Овал 9">
            <a:hlinkClick r:id="rId7" action="ppaction://hlinksldjump"/>
          </p:cNvPr>
          <p:cNvSpPr/>
          <p:nvPr/>
        </p:nvSpPr>
        <p:spPr>
          <a:xfrm>
            <a:off x="5715008" y="4000504"/>
            <a:ext cx="3214710" cy="135732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Угадай какие чувства испытывают персонажи сказки</a:t>
            </a:r>
            <a:endParaRPr lang="ru-RU" sz="1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357826"/>
            <a:ext cx="6429420" cy="142873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Сказка  «Волк и семеро козлят» не только учит детей быть послушными, но и показывает огромную материнскую любовь мамы козы, готовой на всё ради спасения своих бесценных козлят.</a:t>
            </a:r>
            <a:endParaRPr lang="ru-RU" sz="1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ll Users\Документы\2020-2021 уч.год\дидакт.пособие СКАЗКА\персонажи сказок\волк и семеро козлят\7501f6ce59910ce8b35c084343bc646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9059" y="214290"/>
            <a:ext cx="5181635" cy="485778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928662" y="357166"/>
            <a:ext cx="4357718" cy="442915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Как называется эта сказка?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1665920"/>
            <a:ext cx="107157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0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ru-RU" sz="9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336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алексей</cp:lastModifiedBy>
  <cp:revision>311</cp:revision>
  <dcterms:created xsi:type="dcterms:W3CDTF">2020-09-14T15:07:02Z</dcterms:created>
  <dcterms:modified xsi:type="dcterms:W3CDTF">2022-11-22T13:05:56Z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3193646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