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64" r:id="rId4"/>
    <p:sldId id="261" r:id="rId5"/>
    <p:sldId id="262" r:id="rId6"/>
    <p:sldId id="263" r:id="rId7"/>
    <p:sldId id="260" r:id="rId8"/>
    <p:sldId id="258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064E623-4850-4264-BDC3-535A6087BF63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6F37D77-FEE5-4B07-97C8-A7367F3DD2D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Изготовление керамического панно «Деревенский Пейзаж»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560234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Подготовила  открытый  урок  по лепке преподаватель  МБОУ ДОД «ДХШ»</a:t>
            </a:r>
          </a:p>
          <a:p>
            <a:pPr algn="l"/>
            <a:r>
              <a:rPr lang="ru-RU" dirty="0" smtClean="0"/>
              <a:t>г. Ярцево  Смоленской обл.</a:t>
            </a:r>
          </a:p>
          <a:p>
            <a:pPr algn="l"/>
            <a:r>
              <a:rPr lang="ru-RU" dirty="0" err="1" smtClean="0"/>
              <a:t>Синкевич</a:t>
            </a:r>
            <a:r>
              <a:rPr lang="ru-RU" dirty="0" smtClean="0"/>
              <a:t>  Татьяна  Васильевна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Из пласта по трафарету вырезаем домик и крышу</a:t>
            </a:r>
            <a:endParaRPr lang="ru-RU" dirty="0"/>
          </a:p>
        </p:txBody>
      </p:sp>
      <p:pic>
        <p:nvPicPr>
          <p:cNvPr id="4" name="Содержимое 3" descr="IMG_4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5698" y="1646238"/>
            <a:ext cx="6172603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С помощью стека изготавливаем домик </a:t>
            </a:r>
            <a:endParaRPr lang="ru-RU" dirty="0"/>
          </a:p>
        </p:txBody>
      </p:sp>
      <p:pic>
        <p:nvPicPr>
          <p:cNvPr id="4" name="Содержимое 3" descr="IMG_4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6730" y="1646238"/>
            <a:ext cx="5910539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Домик  устанавливаем  на  землю соединяя </a:t>
            </a:r>
            <a:r>
              <a:rPr lang="ru-RU" dirty="0" err="1" smtClean="0"/>
              <a:t>шликером</a:t>
            </a:r>
            <a:endParaRPr lang="ru-RU" dirty="0"/>
          </a:p>
        </p:txBody>
      </p:sp>
      <p:pic>
        <p:nvPicPr>
          <p:cNvPr id="4" name="Содержимое 3" descr="IMG_4249.JP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7895" y="1646238"/>
            <a:ext cx="3728210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Наносим </a:t>
            </a:r>
            <a:r>
              <a:rPr lang="ru-RU" dirty="0" err="1" smtClean="0"/>
              <a:t>шликер</a:t>
            </a:r>
            <a:r>
              <a:rPr lang="ru-RU" dirty="0" smtClean="0"/>
              <a:t> на места </a:t>
            </a:r>
            <a:r>
              <a:rPr lang="ru-RU" dirty="0" err="1" smtClean="0"/>
              <a:t>будующих</a:t>
            </a:r>
            <a:r>
              <a:rPr lang="ru-RU" dirty="0" smtClean="0"/>
              <a:t> деревьев</a:t>
            </a:r>
            <a:endParaRPr lang="ru-RU" dirty="0"/>
          </a:p>
        </p:txBody>
      </p:sp>
      <p:pic>
        <p:nvPicPr>
          <p:cNvPr id="4" name="Содержимое 3" descr="IMG_4256.JP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7983" y="1646238"/>
            <a:ext cx="3528033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Через металлическую сетку продавливаем кусочек глины </a:t>
            </a:r>
            <a:endParaRPr lang="ru-RU" dirty="0"/>
          </a:p>
        </p:txBody>
      </p:sp>
      <p:pic>
        <p:nvPicPr>
          <p:cNvPr id="6" name="Содержимое 5" descr="IMG_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0574" y="1646238"/>
            <a:ext cx="5902851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Изображаем на панно деревья</a:t>
            </a:r>
            <a:endParaRPr lang="ru-RU" dirty="0"/>
          </a:p>
        </p:txBody>
      </p:sp>
      <p:pic>
        <p:nvPicPr>
          <p:cNvPr id="4" name="Содержимое 3" descr="IMG_4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8562" y="1646238"/>
            <a:ext cx="3946876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Добавляем стожок  и  из жгутиков  заборчик</a:t>
            </a:r>
            <a:endParaRPr lang="ru-RU" dirty="0"/>
          </a:p>
        </p:txBody>
      </p:sp>
      <p:pic>
        <p:nvPicPr>
          <p:cNvPr id="6" name="Содержимое 5" descr="IMG_42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8562" y="1646238"/>
            <a:ext cx="3946876" cy="4525962"/>
          </a:xfrm>
        </p:spPr>
      </p:pic>
      <p:pic>
        <p:nvPicPr>
          <p:cNvPr id="7" name="Рисунок 6" descr="IMG_4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500174"/>
            <a:ext cx="4143404" cy="50777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Завершение 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переднем плане выполняем кустики , </a:t>
            </a:r>
          </a:p>
          <a:p>
            <a:r>
              <a:rPr lang="ru-RU" dirty="0" smtClean="0"/>
              <a:t>к</a:t>
            </a:r>
            <a:r>
              <a:rPr lang="ru-RU" dirty="0" smtClean="0"/>
              <a:t>амешки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 небе стекой изображаем птичек.</a:t>
            </a:r>
          </a:p>
          <a:p>
            <a:r>
              <a:rPr lang="ru-RU" dirty="0" smtClean="0"/>
              <a:t>Делаем два отверстия для петли из льняной нити.</a:t>
            </a:r>
          </a:p>
          <a:p>
            <a:r>
              <a:rPr lang="ru-RU" dirty="0" smtClean="0"/>
              <a:t>Работа закончена.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«деревенский пейзаж»</a:t>
            </a:r>
            <a:endParaRPr lang="ru-RU" dirty="0"/>
          </a:p>
        </p:txBody>
      </p:sp>
      <p:pic>
        <p:nvPicPr>
          <p:cNvPr id="4" name="Содержимое 3" descr="IMG_4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3813" y="1500174"/>
            <a:ext cx="3996339" cy="50006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Инструменты , материалы 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8336676" cy="178594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</a:t>
            </a:r>
            <a:r>
              <a:rPr lang="ru-RU" dirty="0" smtClean="0"/>
              <a:t>калки                                          </a:t>
            </a:r>
            <a:r>
              <a:rPr lang="ru-RU" dirty="0" err="1" smtClean="0"/>
              <a:t>шликер</a:t>
            </a:r>
            <a:r>
              <a:rPr lang="ru-RU" dirty="0" smtClean="0"/>
              <a:t> (жидкая глина)</a:t>
            </a:r>
          </a:p>
          <a:p>
            <a:pPr algn="just"/>
            <a:r>
              <a:rPr lang="ru-RU" dirty="0" smtClean="0"/>
              <a:t>н</a:t>
            </a:r>
            <a:r>
              <a:rPr lang="ru-RU" dirty="0" smtClean="0"/>
              <a:t>ож                                                кисть                              </a:t>
            </a:r>
          </a:p>
          <a:p>
            <a:pPr algn="just"/>
            <a:r>
              <a:rPr lang="ru-RU" dirty="0" smtClean="0"/>
              <a:t>с</a:t>
            </a:r>
            <a:r>
              <a:rPr lang="ru-RU" dirty="0" smtClean="0"/>
              <a:t>тек                                               глина</a:t>
            </a:r>
          </a:p>
          <a:p>
            <a:pPr algn="just"/>
            <a:r>
              <a:rPr lang="ru-RU" dirty="0" smtClean="0"/>
              <a:t>м</a:t>
            </a:r>
            <a:r>
              <a:rPr lang="ru-RU" dirty="0" smtClean="0"/>
              <a:t>еталлическая сетка             трафареты  </a:t>
            </a:r>
          </a:p>
          <a:p>
            <a:pPr marL="514350" indent="-514350" algn="just"/>
            <a:r>
              <a:rPr lang="ru-RU" dirty="0" smtClean="0"/>
              <a:t>2  </a:t>
            </a:r>
            <a:r>
              <a:rPr lang="ru-RU" dirty="0" err="1" smtClean="0"/>
              <a:t>разнофактурные</a:t>
            </a:r>
            <a:r>
              <a:rPr lang="ru-RU" dirty="0" smtClean="0"/>
              <a:t> ткани</a:t>
            </a:r>
          </a:p>
          <a:p>
            <a:pPr marL="514350" indent="-514350"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22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6858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Раскатываем  скалкой пласт    </a:t>
            </a:r>
            <a:endParaRPr lang="ru-RU" dirty="0"/>
          </a:p>
        </p:txBody>
      </p:sp>
      <p:pic>
        <p:nvPicPr>
          <p:cNvPr id="4" name="Содержимое 3" descr="IMG_4230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3002" y="1646238"/>
            <a:ext cx="5137995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Отминаем фактурную ткань на глине скалкой</a:t>
            </a:r>
            <a:endParaRPr lang="ru-RU" dirty="0"/>
          </a:p>
        </p:txBody>
      </p:sp>
      <p:pic>
        <p:nvPicPr>
          <p:cNvPr id="4" name="Содержимое 3" descr="IMG_4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 трафарету вырезаем форму панно</a:t>
            </a:r>
            <a:endParaRPr lang="ru-RU" dirty="0"/>
          </a:p>
        </p:txBody>
      </p:sp>
      <p:pic>
        <p:nvPicPr>
          <p:cNvPr id="4" name="Содержимое 3" descr="IMG_4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Загибаем края</a:t>
            </a:r>
            <a:endParaRPr lang="ru-RU" dirty="0"/>
          </a:p>
        </p:txBody>
      </p:sp>
      <p:pic>
        <p:nvPicPr>
          <p:cNvPr id="3" name="Рисунок 2" descr="IMG_4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dirty="0" smtClean="0"/>
              <a:t>Раскатываем узкий пласт и отминаем вторую ткань</a:t>
            </a:r>
            <a:endParaRPr lang="ru-RU" sz="4000" dirty="0"/>
          </a:p>
        </p:txBody>
      </p:sp>
      <p:pic>
        <p:nvPicPr>
          <p:cNvPr id="4" name="Содержимое 3" descr="IMG_4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4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Землю формируем из фактурной полоски  , сажая её на </a:t>
            </a:r>
            <a:r>
              <a:rPr lang="ru-RU" dirty="0" err="1" smtClean="0"/>
              <a:t>шликер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113</TotalTime>
  <Words>155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Изготовление керамического панно «Деревенский Пейзаж»</vt:lpstr>
      <vt:lpstr>Инструменты , материалы :</vt:lpstr>
      <vt:lpstr>Слайд 3</vt:lpstr>
      <vt:lpstr>Раскатываем  скалкой пласт    </vt:lpstr>
      <vt:lpstr>Отминаем фактурную ткань на глине скалкой</vt:lpstr>
      <vt:lpstr>По трафарету вырезаем форму панно</vt:lpstr>
      <vt:lpstr>Загибаем края</vt:lpstr>
      <vt:lpstr>Раскатываем узкий пласт и отминаем вторую ткань</vt:lpstr>
      <vt:lpstr>Землю формируем из фактурной полоски  , сажая её на шликер</vt:lpstr>
      <vt:lpstr>Из пласта по трафарету вырезаем домик и крышу</vt:lpstr>
      <vt:lpstr>С помощью стека изготавливаем домик </vt:lpstr>
      <vt:lpstr>Домик  устанавливаем  на  землю соединяя шликером</vt:lpstr>
      <vt:lpstr>Наносим шликер на места будующих деревьев</vt:lpstr>
      <vt:lpstr>Через металлическую сетку продавливаем кусочек глины </vt:lpstr>
      <vt:lpstr>Изображаем на панно деревья</vt:lpstr>
      <vt:lpstr>Добавляем стожок  и  из жгутиков  заборчик</vt:lpstr>
      <vt:lpstr>Завершение работы :</vt:lpstr>
      <vt:lpstr>Панно «деревенский пейзаж»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12</cp:revision>
  <dcterms:created xsi:type="dcterms:W3CDTF">2014-11-29T18:38:58Z</dcterms:created>
  <dcterms:modified xsi:type="dcterms:W3CDTF">2014-11-29T20:32:41Z</dcterms:modified>
</cp:coreProperties>
</file>