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60" r:id="rId2"/>
    <p:sldId id="263" r:id="rId3"/>
    <p:sldId id="267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61" r:id="rId12"/>
  </p:sldIdLst>
  <p:sldSz cx="9144000" cy="6858000" type="screen4x3"/>
  <p:notesSz cx="6858000" cy="9144000"/>
  <p:embeddedFontLst>
    <p:embeddedFont>
      <p:font typeface="Matilda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33CC33"/>
    <a:srgbClr val="EFA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3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B553C-CAE3-43D7-A951-25B5C202A844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FB3CF-6807-4E77-9D91-781728E6B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9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B3CF-6807-4E77-9D91-781728E6BA3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8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08.08.2020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10" Type="http://schemas.openxmlformats.org/officeDocument/2006/relationships/image" Target="../media/image53.jp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lya-detey.com/detskie-pesni/iz-multfilmov/307-pro-leto.html" TargetMode="External"/><Relationship Id="rId7" Type="http://schemas.openxmlformats.org/officeDocument/2006/relationships/image" Target="../media/image5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hyperlink" Target="https://zvukipro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png"/><Relationship Id="rId3" Type="http://schemas.microsoft.com/office/2007/relationships/media" Target="../media/media3.mp3"/><Relationship Id="rId7" Type="http://schemas.openxmlformats.org/officeDocument/2006/relationships/image" Target="../media/image18.jpg"/><Relationship Id="rId12" Type="http://schemas.openxmlformats.org/officeDocument/2006/relationships/image" Target="../media/image23.jpeg"/><Relationship Id="rId2" Type="http://schemas.openxmlformats.org/officeDocument/2006/relationships/audio" Target="../media/media2.mp3"/><Relationship Id="rId16" Type="http://schemas.openxmlformats.org/officeDocument/2006/relationships/image" Target="../media/image27.jpeg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11" Type="http://schemas.openxmlformats.org/officeDocument/2006/relationships/image" Target="../media/image22.jp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4" Type="http://schemas.openxmlformats.org/officeDocument/2006/relationships/audio" Target="../media/media3.mp3"/><Relationship Id="rId9" Type="http://schemas.openxmlformats.org/officeDocument/2006/relationships/image" Target="../media/image20.jpg"/><Relationship Id="rId1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23728" y="2057400"/>
            <a:ext cx="4896543" cy="1683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4000" b="1" i="1" u="sng" dirty="0"/>
              <a:t>Картотека летних пальчиковых игр для малышей</a:t>
            </a:r>
            <a:endParaRPr kumimoji="0" lang="ru-RU" sz="4000" b="1" i="0" u="none" strike="noStrike" kern="1200" normalizeH="0" baseline="0" noProof="0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98333">
                    <a:srgbClr val="FFC000"/>
                  </a:gs>
                  <a:gs pos="69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67000" y="4495800"/>
            <a:ext cx="3429000" cy="1090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  <a:buNone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презентации: педагог-психолог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Силиверстова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94" y="315434"/>
            <a:ext cx="8402917" cy="4648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627" y="381000"/>
            <a:ext cx="2044227" cy="1247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80" y="5894541"/>
            <a:ext cx="1777412" cy="9993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53" y="2129151"/>
            <a:ext cx="4240854" cy="28261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50" y="4322773"/>
            <a:ext cx="1900267" cy="24475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464968"/>
            <a:ext cx="1945180" cy="15099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628117"/>
            <a:ext cx="1540701" cy="12413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138610"/>
            <a:ext cx="2372831" cy="17193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923293"/>
            <a:ext cx="2849880" cy="18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76672"/>
            <a:ext cx="828092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Список использованной литературы</a:t>
            </a:r>
            <a:r>
              <a:rPr lang="ru-RU" sz="3200" b="1" dirty="0" smtClean="0"/>
              <a:t>:</a:t>
            </a:r>
          </a:p>
          <a:p>
            <a:pPr algn="ctr"/>
            <a:endParaRPr lang="ru-RU" sz="3200" dirty="0"/>
          </a:p>
          <a:p>
            <a:r>
              <a:rPr lang="ru-RU" dirty="0"/>
              <a:t>1. Дмитриева В.Г. 100 лучших пальчиковых игр, - СПб.: Детство-пресс, 2013. – 128 с.</a:t>
            </a:r>
          </a:p>
          <a:p>
            <a:r>
              <a:rPr lang="ru-RU" dirty="0"/>
              <a:t>2. Зубкова Л. В. Книжка-раскладушка для малышей «Мы делили апельсин»: Книга для чтения взрослыми детям /Л.В. Зубкова, - М.: Стрекоза, 2014-10 с.</a:t>
            </a:r>
          </a:p>
          <a:p>
            <a:r>
              <a:rPr lang="ru-RU" dirty="0"/>
              <a:t>3. </a:t>
            </a:r>
            <a:r>
              <a:rPr lang="ru-RU" dirty="0" err="1"/>
              <a:t>Крупенчук</a:t>
            </a:r>
            <a:r>
              <a:rPr lang="ru-RU" b="1" dirty="0"/>
              <a:t>  </a:t>
            </a:r>
            <a:r>
              <a:rPr lang="ru-RU" dirty="0"/>
              <a:t>О. И. Пальчиковые игры для детей 4-7 лет. – СПб.: Издательский Дом «Литера», 2011. – 64с.: ил. – (Серия «Уроки логопеда»)</a:t>
            </a:r>
          </a:p>
          <a:p>
            <a:r>
              <a:rPr lang="ru-RU" dirty="0"/>
              <a:t>4. </a:t>
            </a:r>
            <a:r>
              <a:rPr lang="ru-RU" dirty="0" err="1"/>
              <a:t>Узорова</a:t>
            </a:r>
            <a:r>
              <a:rPr lang="ru-RU" dirty="0"/>
              <a:t> О.В., Нефедова Е.А. Пальчиковая гимнастика.- М.: ООО «Издательство: </a:t>
            </a:r>
            <a:r>
              <a:rPr lang="ru-RU" dirty="0" err="1"/>
              <a:t>Астрель</a:t>
            </a:r>
            <a:r>
              <a:rPr lang="ru-RU" dirty="0"/>
              <a:t>», 2007 – 116 с.</a:t>
            </a:r>
          </a:p>
          <a:p>
            <a:r>
              <a:rPr lang="ru-RU" dirty="0"/>
              <a:t>5. </a:t>
            </a:r>
            <a:r>
              <a:rPr lang="ru-RU" dirty="0" err="1"/>
              <a:t>Ульева</a:t>
            </a:r>
            <a:r>
              <a:rPr lang="ru-RU" dirty="0"/>
              <a:t> Е. А. Пальчиковые игры для детей 4-7 лет. Пособие для педагогов и родителей издательство/  Е.А. </a:t>
            </a:r>
            <a:r>
              <a:rPr lang="ru-RU" dirty="0" err="1"/>
              <a:t>Ульева</a:t>
            </a:r>
            <a:r>
              <a:rPr lang="ru-RU" dirty="0"/>
              <a:t>, - М.: «</a:t>
            </a:r>
            <a:r>
              <a:rPr lang="ru-RU" dirty="0" err="1"/>
              <a:t>Мозайка</a:t>
            </a:r>
            <a:r>
              <a:rPr lang="ru-RU" dirty="0"/>
              <a:t>-синтез», 2015. – 96 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6.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dlya-detey.com/detskie-pesni/iz-multfilmov/307-pro-leto.html</a:t>
            </a:r>
            <a:r>
              <a:rPr lang="ru-RU" dirty="0" smtClean="0"/>
              <a:t>, дата обращения: 08.08.2020;</a:t>
            </a:r>
          </a:p>
          <a:p>
            <a:r>
              <a:rPr lang="ru-RU" dirty="0" smtClean="0"/>
              <a:t>7. </a:t>
            </a:r>
            <a:r>
              <a:rPr lang="en-US" dirty="0">
                <a:hlinkClick r:id="rId4"/>
              </a:rPr>
              <a:t>https://zvukipro.com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, дата обращения: 08.08.2020.</a:t>
            </a:r>
            <a:endParaRPr lang="ru-RU" dirty="0"/>
          </a:p>
        </p:txBody>
      </p:sp>
      <p:pic>
        <p:nvPicPr>
          <p:cNvPr id="3074" name="Picture 2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23" y="5262360"/>
            <a:ext cx="799500" cy="78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52" y="5782816"/>
            <a:ext cx="1191992" cy="105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955" y="5263404"/>
            <a:ext cx="657948" cy="10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esenka-o-let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19516"/>
            <a:ext cx="2284874" cy="1752600"/>
          </a:xfrm>
          <a:prstGeom prst="rect">
            <a:avLst/>
          </a:prstGeom>
          <a:solidFill>
            <a:srgbClr val="FFFF00"/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FFFF00">
                <a:alpha val="6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lope"/>
            <a:contourClr>
              <a:srgbClr val="FFFFFF"/>
            </a:contourClr>
          </a:sp3d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8102993" cy="4114800"/>
          </a:xfrm>
        </p:spPr>
      </p:pic>
      <p:pic>
        <p:nvPicPr>
          <p:cNvPr id="1026" name="Picture 2" descr="C:\Program Files (x86)\Microsoft Office\MEDIA\CAGCAT10\j0216588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59668"/>
            <a:ext cx="1066800" cy="119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52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792088"/>
          </a:xfrm>
        </p:spPr>
        <p:txBody>
          <a:bodyPr/>
          <a:lstStyle/>
          <a:p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2" y="172977"/>
            <a:ext cx="6704247" cy="662865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-1"/>
            <a:ext cx="1066800" cy="821663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2191"/>
            <a:ext cx="2176114" cy="35482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600486"/>
            <a:ext cx="217611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792088"/>
          </a:xfrm>
        </p:spPr>
        <p:txBody>
          <a:bodyPr/>
          <a:lstStyle/>
          <a:p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3" t="-426" r="9966" b="3286"/>
          <a:stretch/>
        </p:blipFill>
        <p:spPr>
          <a:xfrm>
            <a:off x="1447800" y="228601"/>
            <a:ext cx="7381401" cy="32766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00400"/>
            <a:ext cx="8763000" cy="362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4712125" cy="49530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4038600" cy="3206916"/>
          </a:xfrm>
        </p:spPr>
      </p:pic>
      <p:pic>
        <p:nvPicPr>
          <p:cNvPr id="2050" name="Picture 2" descr="C:\Program Files (x86)\Microsoft Office\MEDIA\CAGCAT10\j023087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6" y="5886564"/>
            <a:ext cx="1111164" cy="97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39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30" y="1524000"/>
            <a:ext cx="7696200" cy="3581400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764795"/>
            <a:ext cx="2590800" cy="1852017"/>
          </a:xfrm>
          <a:prstGeom prst="rect">
            <a:avLst/>
          </a:prstGeom>
          <a:ln>
            <a:solidFill>
              <a:srgbClr val="339933"/>
            </a:solidFill>
          </a:ln>
        </p:spPr>
      </p:pic>
      <p:pic>
        <p:nvPicPr>
          <p:cNvPr id="1026" name="Picture 2" descr="C:\Program Files (x86)\Microsoft Office\MEDIA\CAGCAT10\j0090386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599"/>
            <a:ext cx="1831338" cy="15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497">
            <a:off x="280147" y="363009"/>
            <a:ext cx="2034812" cy="1143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64" y="393812"/>
            <a:ext cx="2179320" cy="1814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783">
            <a:off x="7042551" y="5324879"/>
            <a:ext cx="1852472" cy="12301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264340"/>
            <a:ext cx="1864792" cy="1553993"/>
          </a:xfrm>
          <a:prstGeom prst="rect">
            <a:avLst/>
          </a:prstGeom>
        </p:spPr>
      </p:pic>
      <p:pic>
        <p:nvPicPr>
          <p:cNvPr id="11" name="zvuk-koma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365889" y="5929029"/>
            <a:ext cx="687783" cy="687783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 w="76200"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" name="zvuk-kuznechika-vecher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65534" y="228599"/>
            <a:ext cx="692272" cy="540848"/>
          </a:xfrm>
          <a:prstGeom prst="rect">
            <a:avLst/>
          </a:prstGeom>
          <a:blipFill>
            <a:blip r:embed="rId16"/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79482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1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2434"/>
            <a:ext cx="7745887" cy="3657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" y="4798794"/>
            <a:ext cx="2743200" cy="1998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600"/>
            <a:ext cx="2819400" cy="2114550"/>
          </a:xfrm>
          <a:prstGeom prst="rect">
            <a:avLst/>
          </a:prstGeom>
        </p:spPr>
      </p:pic>
      <p:pic>
        <p:nvPicPr>
          <p:cNvPr id="7" name="morning-meadow-birdsongs-looping_zyb7nhn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29000" y="609600"/>
            <a:ext cx="990600" cy="990600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9392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298510"/>
            <a:ext cx="2619222" cy="152608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5" y="1877505"/>
            <a:ext cx="8152356" cy="3545943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5" y="292274"/>
            <a:ext cx="2489730" cy="15685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15" y="266523"/>
            <a:ext cx="2583769" cy="20500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93663"/>
            <a:ext cx="2809908" cy="18924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15" y="4800599"/>
            <a:ext cx="2277742" cy="18085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83" y="4623449"/>
            <a:ext cx="2350898" cy="216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0" y="1361850"/>
            <a:ext cx="7648656" cy="48488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78" y="758815"/>
            <a:ext cx="1524000" cy="1501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452" y="197793"/>
            <a:ext cx="2143125" cy="2143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78755"/>
            <a:ext cx="2137294" cy="1981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" y="5515449"/>
            <a:ext cx="2209800" cy="13237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1" y="232760"/>
            <a:ext cx="1964041" cy="1295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173" y="2475800"/>
            <a:ext cx="250701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D4E00"/>
      </a:hlink>
      <a:folHlink>
        <a:srgbClr val="FFC387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75</Words>
  <Application>Microsoft Office PowerPoint</Application>
  <PresentationFormat>Экран (4:3)</PresentationFormat>
  <Paragraphs>12</Paragraphs>
  <Slides>11</Slides>
  <Notes>1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Matilda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58</cp:revision>
  <dcterms:created xsi:type="dcterms:W3CDTF">2013-08-23T08:38:35Z</dcterms:created>
  <dcterms:modified xsi:type="dcterms:W3CDTF">2020-08-08T11:31:04Z</dcterms:modified>
</cp:coreProperties>
</file>