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77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МКВСОУЦО № 10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«Мастерская чудес»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Гипсовая ваза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20191114_16225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3962400" cy="3535363"/>
          </a:xfrm>
        </p:spPr>
      </p:pic>
      <p:sp>
        <p:nvSpPr>
          <p:cNvPr id="6" name="TextBox 5"/>
          <p:cNvSpPr txBox="1"/>
          <p:nvPr/>
        </p:nvSpPr>
        <p:spPr>
          <a:xfrm>
            <a:off x="6629400" y="3962400"/>
            <a:ext cx="21106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Руководитель 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Мамедова Е.А.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Учащиеся 5 класса: 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Алейникова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В.С.</a:t>
            </a:r>
          </a:p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Григоращенко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Д.А.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Поляков Ю.И.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5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1-горячий клей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2-шнурок( метровые)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3-жемчужные бусины круглые и половины.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4-тканевые салфетки.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Содержимое 4" descr="20191119_132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4736" y="273050"/>
            <a:ext cx="3821063" cy="5853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помощи горячего клея прикрепляем всё декоративное на вазу. Орнамент на вазе и узоры выбираем индивидуально каждый сам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Работаем над узорами на вазе</a:t>
            </a:r>
          </a:p>
        </p:txBody>
      </p:sp>
      <p:pic>
        <p:nvPicPr>
          <p:cNvPr id="5" name="Содержимое 4" descr="20191119_141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987427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19_1414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76400"/>
            <a:ext cx="3216027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Детям нравится работать над изделием и проявляется больше интереса.</a:t>
            </a:r>
          </a:p>
        </p:txBody>
      </p:sp>
      <p:pic>
        <p:nvPicPr>
          <p:cNvPr id="5" name="Рисунок 4" descr="20191119_14134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8906" b="28906"/>
          <a:stretch>
            <a:fillRect/>
          </a:stretch>
        </p:blipFill>
        <p:spPr>
          <a:xfrm>
            <a:off x="1752600" y="533400"/>
            <a:ext cx="54864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457200"/>
          </a:xfrm>
        </p:spPr>
        <p:txBody>
          <a:bodyPr>
            <a:norm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Все манипуляции с горячим клеем выполняются под строгим контролем преподавателя.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 занятие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содержание урока 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55687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Работа в цвете.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Нанесения грунта а так же основы .Выбираем цвет для вазы .( золото, серебро, бронза) выполняем имитацию  металла</a:t>
            </a:r>
            <a:r>
              <a:rPr lang="ru-RU" dirty="0"/>
              <a:t>.</a:t>
            </a:r>
          </a:p>
        </p:txBody>
      </p:sp>
      <p:pic>
        <p:nvPicPr>
          <p:cNvPr id="7" name="Содержимое 6" descr="20191126_141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1000" y="2971800"/>
            <a:ext cx="4040188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1-акриловая краска( основа белила и черный)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2-кисти ( белочка № 8-10)</a:t>
            </a:r>
          </a:p>
        </p:txBody>
      </p:sp>
      <p:pic>
        <p:nvPicPr>
          <p:cNvPr id="8" name="Содержимое 7" descr="20191126_1410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66229" y="2743199"/>
            <a:ext cx="3399367" cy="36576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533400" cy="5334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 descr="20191126_140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54327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Занятие в цвете.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Незавершенные работы.</a:t>
            </a:r>
          </a:p>
        </p:txBody>
      </p:sp>
      <p:pic>
        <p:nvPicPr>
          <p:cNvPr id="5" name="Содержимое 4" descr="20191126_1510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2" y="1600200"/>
            <a:ext cx="2987427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6_15293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44"/>
            <a:ext cx="4038600" cy="3316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 занятие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содержание урока: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наносим акриловый лак на завершенное изделие, как снаружи так и внутри.</a:t>
            </a:r>
          </a:p>
        </p:txBody>
      </p:sp>
      <p:pic>
        <p:nvPicPr>
          <p:cNvPr id="5" name="Содержимое 4" descr="20191129_1352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32766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35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60404"/>
            <a:ext cx="4191000" cy="43117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Завершенные изделия после покрытия лака.</a:t>
            </a:r>
          </a:p>
        </p:txBody>
      </p:sp>
      <p:pic>
        <p:nvPicPr>
          <p:cNvPr id="5" name="Содержимое 4" descr="20191129_1434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6544" y="1600200"/>
            <a:ext cx="3062883" cy="4572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351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3444627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Довольные наши ученики со своими изделиями.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Алейникова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Ангелина 5 класс.</a:t>
            </a:r>
          </a:p>
        </p:txBody>
      </p:sp>
      <p:pic>
        <p:nvPicPr>
          <p:cNvPr id="5" name="Содержимое 4" descr="20191129_134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2" y="1600200"/>
            <a:ext cx="29112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34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524000"/>
            <a:ext cx="289560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Довольные наши ученики со своими изделиями.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Григоращенко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Давид 5 класс.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20191129_134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2" y="1600200"/>
            <a:ext cx="28350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348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1" y="1600200"/>
            <a:ext cx="3018414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13716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ГИПСОВАЯ ВАЗА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133600"/>
            <a:ext cx="6477000" cy="3733800"/>
          </a:xfrm>
        </p:spPr>
        <p:txBody>
          <a:bodyPr>
            <a:normAutofit fontScale="92500" lnSpcReduction="10000"/>
          </a:bodyPr>
          <a:lstStyle/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работа с учениками 5 класса.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Данное декоративное изделие –это гипсовая ваза своими руками.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создают своими руками то ,что можно использовать в доме как декоративное украшение , а так же в быту , для них это развивающие занятие и весело.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так начинаем работу :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Первым делом подготавливаем материал для первого занятия :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1-гипсовые бинты (3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2-теплая вода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3-кисть ( щетина №10-12)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4- воздушный шарик.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Довольные наши ученики со своими изделиями.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Поляков Юрий 5 класс.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pic>
        <p:nvPicPr>
          <p:cNvPr id="5" name="Содержимое 4" descr="20191129_1434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2" y="1600200"/>
            <a:ext cx="29874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434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600200"/>
            <a:ext cx="28350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Довольные наши ученики со своими изделиями.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Алексеенко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Вячеслав 5 класс.</a:t>
            </a:r>
            <a:endParaRPr lang="ru-RU" sz="1800" dirty="0"/>
          </a:p>
        </p:txBody>
      </p:sp>
      <p:pic>
        <p:nvPicPr>
          <p:cNvPr id="5" name="Содержимое 4" descr="20191126_1529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4310"/>
            <a:ext cx="4267200" cy="37377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29_1351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752600"/>
            <a:ext cx="2971800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7" descr="20191112_15155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-1143000" y="5867400"/>
            <a:ext cx="152400" cy="76200"/>
          </a:xfrm>
          <a:prstGeom prst="rect">
            <a:avLst/>
          </a:prstGeom>
          <a:solidFill>
            <a:schemeClr val="accent1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занятие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содержание урока: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Надуваем воздушные шары, разных размеров. Разрезаем гипсовые полоски разных размеров и накладываем на шар. Обмакиваем кисть в теплой воде и смачиваем полоску которая на шаре. В плотную накладываем следующую полоску и повторяем манипуляцию с водой, вплоть до тех пор пока весь шар не закроется . Оставляем хвостик шара наружи. Ждем пока гипс высохнет 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Протыкаем шар и спускаем воздух , вынимаем шарик .</a:t>
            </a:r>
          </a:p>
        </p:txBody>
      </p:sp>
      <p:pic>
        <p:nvPicPr>
          <p:cNvPr id="7" name="Содержимое 6" descr="20191112_150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61927"/>
            <a:ext cx="5111750" cy="28753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занятие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 урока: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Вырезаем ножницами горловину нашей вазы :</a:t>
            </a:r>
          </a:p>
        </p:txBody>
      </p:sp>
      <p:pic>
        <p:nvPicPr>
          <p:cNvPr id="7" name="Содержимое 6" descr="20191112_1516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4040188" cy="236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4648198" y="5791200"/>
            <a:ext cx="3962401" cy="5334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Готовим стойку для вазы :</a:t>
            </a:r>
          </a:p>
        </p:txBody>
      </p:sp>
      <p:pic>
        <p:nvPicPr>
          <p:cNvPr id="10" name="Содержимое 9" descr="20191112_1516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3000" y="3013770"/>
            <a:ext cx="3733800" cy="24726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 того что у детей стало получаться у многих проявился интерес к итогам художественной работы . Радость  на их лицах невозможно скрыть)</a:t>
            </a:r>
          </a:p>
        </p:txBody>
      </p:sp>
      <p:pic>
        <p:nvPicPr>
          <p:cNvPr id="4" name="Содержимое 3" descr="IMG-20191112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60346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715000"/>
            <a:ext cx="5410200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91112_145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2400"/>
            <a:ext cx="54864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данного занятия мы используем картона так же гипсовые полоски.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Нарезаем картон полосками 4см на 3 см. Склеиваем  концы, образуя кольцо. После берём гипсовые полоски и лепим поверх кольца. Даем высохнуть. После того как гипсовые стойки высохли , на донышко клеем белый картон. </a:t>
            </a:r>
          </a:p>
        </p:txBody>
      </p:sp>
      <p:pic>
        <p:nvPicPr>
          <p:cNvPr id="5" name="Содержимое 4" descr="20191112_1451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28350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20191112_1451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00200"/>
            <a:ext cx="291122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Покрываем изделие клеем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и бумажными салфетками 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помощи кисти мы равномерно наносим клей на поверхность изделия и накладываем бумажную салфетку.</a:t>
            </a:r>
          </a:p>
        </p:txBody>
      </p:sp>
      <p:pic>
        <p:nvPicPr>
          <p:cNvPr id="7" name="Содержимое 6" descr="IMG-20191112-WA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2963466" cy="3951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Поскольку работа коллективная клей выливаем в емкость (в данном случаи тарелку)</a:t>
            </a:r>
          </a:p>
        </p:txBody>
      </p:sp>
      <p:pic>
        <p:nvPicPr>
          <p:cNvPr id="8" name="Содержимое 7" descr="IMG-20191112-WA00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1600" y="2514600"/>
            <a:ext cx="2963466" cy="3951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 занятие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содержание урока: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4040188" cy="6858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Склеиваем стойку и саму вазу</a:t>
            </a:r>
          </a:p>
        </p:txBody>
      </p:sp>
      <p:pic>
        <p:nvPicPr>
          <p:cNvPr id="7" name="Содержимое 6" descr="20191114_0933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800" y="2362200"/>
            <a:ext cx="2902794" cy="42122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 так же на горловину , наносим кант.</a:t>
            </a:r>
          </a:p>
        </p:txBody>
      </p:sp>
      <p:pic>
        <p:nvPicPr>
          <p:cNvPr id="8" name="Содержимое 7" descr="20191119_1328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438400"/>
            <a:ext cx="2671812" cy="4038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МКВСОУЦО № 10  «Мастерская чудес» Гипсовая ваза.</vt:lpstr>
      <vt:lpstr>     ГИПСОВАЯ ВАЗА</vt:lpstr>
      <vt:lpstr>             1 занятие      содержание урока:</vt:lpstr>
      <vt:lpstr>2 занятие  содержание урока:</vt:lpstr>
      <vt:lpstr>От того что у детей стало получаться у многих проявился интерес к итогам художественной работы . Радость  на их лицах невозможно скрыть)</vt:lpstr>
      <vt:lpstr>Презентация PowerPoint</vt:lpstr>
      <vt:lpstr>Для данного занятия мы используем картона так же гипсовые полоски. Нарезаем картон полосками 4см на 3 см. Склеиваем  концы, образуя кольцо. После берём гипсовые полоски и лепим поверх кольца. Даем высохнуть. После того как гипсовые стойки высохли , на донышко клеем белый картон. </vt:lpstr>
      <vt:lpstr>Покрываем изделие клеем пва и бумажными салфетками .</vt:lpstr>
      <vt:lpstr>3 занятие  содержание урока:</vt:lpstr>
      <vt:lpstr>Материалы: 1-горячий клей 2-шнурок( метровые) 3-жемчужные бусины круглые и половины. 4-тканевые салфетки.  </vt:lpstr>
      <vt:lpstr>Работаем над узорами на вазе</vt:lpstr>
      <vt:lpstr>Детям нравится работать над изделием и проявляется больше интереса.</vt:lpstr>
      <vt:lpstr>4 занятие содержание урока :</vt:lpstr>
      <vt:lpstr>Презентация PowerPoint</vt:lpstr>
      <vt:lpstr>Занятие в цвете. Незавершенные работы.</vt:lpstr>
      <vt:lpstr>5 занятие  содержание урока: наносим акриловый лак на завершенное изделие, как снаружи так и внутри.</vt:lpstr>
      <vt:lpstr>Завершенные изделия после покрытия лака.</vt:lpstr>
      <vt:lpstr>Довольные наши ученики со своими изделиями. Алейникова Ангелина 5 класс.</vt:lpstr>
      <vt:lpstr> Довольные наши ученики со своими изделиями. Григоращенко Давид 5 класс. </vt:lpstr>
      <vt:lpstr>Довольные наши ученики со своими изделиями. Поляков Юрий 5 класс. </vt:lpstr>
      <vt:lpstr>Довольные наши ученики со своими изделиями. Алексеенко Вячеслав 5 класс.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МКВСОУЦО № 10  «Мастерская чудес» Гипсовая ваза.</dc:title>
  <dc:creator>маленькая шалунья</dc:creator>
  <cp:lastModifiedBy>Неизвестный пользователь</cp:lastModifiedBy>
  <cp:revision>2</cp:revision>
  <dcterms:created xsi:type="dcterms:W3CDTF">2019-11-30T12:32:27Z</dcterms:created>
  <dcterms:modified xsi:type="dcterms:W3CDTF">2021-01-16T08:03:08Z</dcterms:modified>
</cp:coreProperties>
</file>