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4" r:id="rId6"/>
    <p:sldId id="259" r:id="rId7"/>
    <p:sldId id="265" r:id="rId8"/>
    <p:sldId id="267" r:id="rId9"/>
    <p:sldId id="260" r:id="rId10"/>
    <p:sldId id="266" r:id="rId11"/>
    <p:sldId id="268" r:id="rId12"/>
    <p:sldId id="261" r:id="rId13"/>
    <p:sldId id="262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Сформированность</a:t>
            </a:r>
            <a:r>
              <a:rPr lang="ru-RU" baseline="0">
                <a:solidFill>
                  <a:sysClr val="windowText" lastClr="000000"/>
                </a:solidFill>
              </a:rPr>
              <a:t> знаний детей о ВОВ в ходе реализации проекта "Чтобы помнили"</a:t>
            </a:r>
            <a:endParaRPr lang="ru-RU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9424364766652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представления детей о ВОВ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завершение проекта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A0A-B8BA-A935082F47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познавательная активность детей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завершение проекта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A0A-B8BA-A935082F47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нравственно-патриотическое воспитание детей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завершение проекта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A0A-B8BA-A935082F4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0401311"/>
        <c:axId val="1770393407"/>
        <c:axId val="0"/>
      </c:bar3DChart>
      <c:catAx>
        <c:axId val="1770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393407"/>
        <c:crosses val="autoZero"/>
        <c:auto val="1"/>
        <c:lblAlgn val="ctr"/>
        <c:lblOffset val="100"/>
        <c:noMultiLvlLbl val="0"/>
      </c:catAx>
      <c:valAx>
        <c:axId val="177039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40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0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3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2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E7E4-298A-43AF-8EC9-19B0DC51DAA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A14F-4750-402F-89CA-67755B29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322" y="268544"/>
            <a:ext cx="11303727" cy="21908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образовательное учреждение 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Хабаровска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№83»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помнили»</a:t>
            </a:r>
            <a:br>
              <a:rPr lang="ru-RU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09927" y="4507730"/>
            <a:ext cx="4794689" cy="16557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Геннадьевна,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к школе группы</a:t>
            </a:r>
          </a:p>
          <a:p>
            <a:r>
              <a:rPr lang="ru-RU" b="1" dirty="0"/>
              <a:t>2020 год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" y="3307700"/>
            <a:ext cx="3100252" cy="35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3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" y="4939524"/>
            <a:ext cx="3614054" cy="1836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" y="331527"/>
            <a:ext cx="3489649" cy="1962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72" y="2389292"/>
            <a:ext cx="3566366" cy="2146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4" y="2389292"/>
            <a:ext cx="3489649" cy="2090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43" y="2333818"/>
            <a:ext cx="3782261" cy="21460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18" y="332404"/>
            <a:ext cx="3750386" cy="191743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155" y="1"/>
            <a:ext cx="11287450" cy="25542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Экскурсия в военно-исторический музей города Хабаровска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861" y="4544970"/>
            <a:ext cx="11168743" cy="27926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Военно-спортивная игра «Зарница»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62" y="319025"/>
            <a:ext cx="3574076" cy="1987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43" y="4939523"/>
            <a:ext cx="3782261" cy="18366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62" y="4939523"/>
            <a:ext cx="3682482" cy="18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" y="517848"/>
            <a:ext cx="6173758" cy="3704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73" y="4352729"/>
            <a:ext cx="3069772" cy="236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08" y="517848"/>
            <a:ext cx="5533054" cy="3704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90" y="4898570"/>
            <a:ext cx="2626569" cy="1819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" y="4392385"/>
            <a:ext cx="3100875" cy="232565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8423" y="25658"/>
            <a:ext cx="2805406" cy="44786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Продукт  проекта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4457" y="25659"/>
            <a:ext cx="4385387" cy="44786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Стенгазета «Памяти снайпера Максима </a:t>
            </a:r>
            <a:r>
              <a:rPr lang="ru-RU" dirty="0" err="1">
                <a:solidFill>
                  <a:schemeClr val="tx1"/>
                </a:solidFill>
              </a:rPr>
              <a:t>Пассара</a:t>
            </a:r>
            <a:r>
              <a:rPr lang="ru-RU" dirty="0">
                <a:solidFill>
                  <a:schemeClr val="tx1"/>
                </a:solidFill>
              </a:rPr>
              <a:t> посвящается</a:t>
            </a:r>
            <a:r>
              <a:rPr lang="ru-RU" dirty="0"/>
              <a:t>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7796" y="0"/>
            <a:ext cx="4348065" cy="47352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Выставка и защита детских проектов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61050" y="4287415"/>
            <a:ext cx="2670109" cy="54584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Книга памяти «Помним гордимся»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86596" y="4266422"/>
            <a:ext cx="2733869" cy="245161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Выставка совместного творчества родителей и детей «Мы помним».</a:t>
            </a:r>
          </a:p>
        </p:txBody>
      </p:sp>
    </p:spTree>
    <p:extLst>
      <p:ext uri="{BB962C8B-B14F-4D97-AF65-F5344CB8AC3E}">
        <p14:creationId xmlns:p14="http://schemas.microsoft.com/office/powerpoint/2010/main" val="37899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045" y="102637"/>
            <a:ext cx="7960257" cy="63168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(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задачи были успешно реализованы, через взаимодействие детей, родителей и педагогов: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 детей сформированы первоначальные представления об подвигах соотечественников в годы Великой Отечественной войны.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2.Дети познакомились с подвигом снайпера Максима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подвигами военных, чьими именами названы улицы нашего города, что способствовало осознанию нравственной ценности поступков людей, защищающих свою Родину.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3.Дети посетили и познакомились с памятными местами города-героя Хабаровска, что способствовало развитию интереса детей о ВОВ, эмоциональной отзывчивости и чувства гордости, уважения и благодарности к подвигам соотечественников в годы Великой Отечественной войны.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4.Дети и родители были вовлечены в поисково-исследовательскую деятельность, что способствовало повышению познавательной активности детей, любознательности, интересу к истории страны, родного города, края.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96993459"/>
              </p:ext>
            </p:extLst>
          </p:nvPr>
        </p:nvGraphicFramePr>
        <p:xfrm>
          <a:off x="7977674" y="289249"/>
          <a:ext cx="407747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4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621" y="0"/>
            <a:ext cx="11756571" cy="3041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проекта дети научились совместно работать, искать и собирать информацию, анализировать и систематизировать ее, тесно общаться со сверстниками, родителями, сотрудниками ДОУ, выступать со своими презентациями. Все это в полной мере способствовало саморазвитию личности каждого ребенка, воспитанию в нем целеустремленности и самоуважения. У родителей появилась уверенность в своих детях, они  увидели их еще с одной стороны: как активных исследователей, способных добиваться поставленной цели. Уверена, что и в школе наши воспитанники, при определенной помощи родителей, могут достичь высоких результатов. Необходимо продолжать работу над формированием и воспитанием нравственно-патриотических чувств детей,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должно стать неотъемлемой частью души человека, началом порождающим личность.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20" y="3349640"/>
            <a:ext cx="11756571" cy="2152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Поэтому мы будем продолжать работу, начатую в данном проекте.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Планируем продолжать поисково-исследовательскую работу по поиску и сбору информации о ветеранах нашего города,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сбору документов и фотографий из семейных архивов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родственников-ветеранов ВОВ в семьях наших воспитанников для создания альбома «Будем помнить всегда» и интерактивной книги «Никто не забыт и ничто не забыто» с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семейными фотографиями и реликвиями  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(медали, грамоты и др.)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106" y="419878"/>
            <a:ext cx="823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Спасибо за внимание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1766878"/>
            <a:ext cx="7119257" cy="391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343" y="185530"/>
            <a:ext cx="10836492" cy="38052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30" y="566057"/>
            <a:ext cx="11782699" cy="34834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 информационно-практический,   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творческий.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героями - земляками 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Великой  Отечественной    войны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педагоги, дети, родители.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30" y="4049485"/>
            <a:ext cx="11782699" cy="264740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современных детей недостаточно знаний о событиях и героях Великой Отечественной войны и во многих семьях вопросы воспитания патриотизма, гражданственности не считаются важными.</a:t>
            </a: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36F51-4622-4EEE-BEBC-DB693A18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2366"/>
            <a:ext cx="10515600" cy="48704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147A1-1EC3-4835-B723-88E98F62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02366"/>
            <a:ext cx="10515600" cy="54996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Великой Отечественной войны чрезвычайно актуальна в современном обществе, она способствует объединению, сплочению нашего народа.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жизнь диктует необходимость возвращения к приоритетам любви к Отечеству.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этот процесс надо формировать с дошкольного возраста воспитанием любви к своей Родине.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проблема нравственно–патриотического воспитания детей дошкольного возраста становится одной из актуальных.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177" y="410817"/>
            <a:ext cx="11629350" cy="14444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738" y="265043"/>
            <a:ext cx="11617233" cy="128546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основ патриотизма через ознакомление с подвигами    </a:t>
            </a:r>
          </a:p>
          <a:p>
            <a:pPr algn="just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героев - соотечественников в годы Великой Отечественной войны 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38" y="1550504"/>
            <a:ext cx="11644448" cy="505059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342900" lvl="0" indent="-342900" algn="just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подвигом снайпера Максима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подвигами героев Великой Отечественной войны, чьими именами  названы улицы нашего города.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знания детей о памятных местах города-героя Хабаровска 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(памятники, обелиски, площади).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457200" lvl="0" indent="-457200" algn="just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и любознательность,  интерес к истории своей страны, родного города, края.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1.Воспитывать чувство гордости и уважения за героическое прошлое нашего народа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19" y="284208"/>
            <a:ext cx="11580223" cy="62623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познавательной активности детей и овладение    </a:t>
            </a:r>
          </a:p>
          <a:p>
            <a:pPr marL="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исследовательскими навыками и умениями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начальных представлений о ВОВ и подвигах героев – соотечественников.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историческим личностям и памятным нашего города.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проектной деятельности, выстраивание партнерских отношений.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стенгазеты «Памяти снайпера Максима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посвящается».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книги памяти «Чтобы помнили..».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макетов памятных мест города.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презентации проекта «Мы помним, мы гордимся!».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451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6" y="435428"/>
            <a:ext cx="9370425" cy="635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2549" y="0"/>
            <a:ext cx="9309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Оформление уголка </a:t>
            </a:r>
            <a:r>
              <a:rPr lang="ru-RU" i="1" dirty="0"/>
              <a:t>«Боевой славы»</a:t>
            </a:r>
            <a:r>
              <a:rPr lang="ru-RU" dirty="0"/>
              <a:t>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931" y="369332"/>
            <a:ext cx="2377440" cy="642335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FF0000"/>
                </a:solidFill>
              </a:rPr>
              <a:t>Подготовительный этап: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-определение темы проекта (постановка проблемы, выбор темы, постановка цели проектной деятельности, формулировка задач).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-составление плана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-обсуждение проекта с родителями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-подбор материала и оборудования для работы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-поиск и сбор информации и литературы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-привлечение детей и родителей к участию в планировании деятельности  и реализации намеченного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25575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804" y="85633"/>
            <a:ext cx="2673374" cy="4179601"/>
          </a:xfrm>
        </p:spPr>
        <p:txBody>
          <a:bodyPr>
            <a:noAutofit/>
          </a:bodyPr>
          <a:lstStyle/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дидактических игры с патриотическим содержанием;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литературы – рассказов, стихов, пословиц и поговорок о войне,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людях героических и военных профессий, о дружбе народов;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материалов для продуктивной деятельности детей;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сбор информации о стрелке Максиме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сбор информации о героях ВОВ чьими именами названы улицы нашего города-героя Хабаровска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дидактического и наглядного материала о памятниках и памятных местах нашего города, связанных с героическими событиями ВОВ.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мультимедийных слайдов, документальных фильмов, стихов и песен о подвиге снайпера Максима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85633"/>
            <a:ext cx="4059153" cy="279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9" y="4790024"/>
            <a:ext cx="2817658" cy="1999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3" y="4796944"/>
            <a:ext cx="2587413" cy="1940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57" y="4796944"/>
            <a:ext cx="1510937" cy="2014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88" y="4790024"/>
            <a:ext cx="2270035" cy="2018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50926" y="2881809"/>
            <a:ext cx="41636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папки-передвижки «Они сражались за Родину»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-Сбор дидактического и наглядного материала о памятниках и памятных местах нашего города, связанных с героическими событиями ВОВ.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6799" y="4265234"/>
            <a:ext cx="11927783" cy="4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Изготовление макетов памятников нашего города, площади Славы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7" y="65651"/>
            <a:ext cx="55386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/>
              <a:t>Развивающая предметно-пространственная среда: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87" y="4790024"/>
            <a:ext cx="1513659" cy="20182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0" y="502525"/>
            <a:ext cx="5198844" cy="371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577" y="0"/>
            <a:ext cx="5860868" cy="2351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63465253"/>
              </p:ext>
            </p:extLst>
          </p:nvPr>
        </p:nvGraphicFramePr>
        <p:xfrm>
          <a:off x="5943600" y="2269353"/>
          <a:ext cx="6139543" cy="4565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385">
                  <a:extLst>
                    <a:ext uri="{9D8B030D-6E8A-4147-A177-3AD203B41FA5}">
                      <a16:colId xmlns:a16="http://schemas.microsoft.com/office/drawing/2014/main" val="3198190464"/>
                    </a:ext>
                  </a:extLst>
                </a:gridCol>
                <a:gridCol w="4328158">
                  <a:extLst>
                    <a:ext uri="{9D8B030D-6E8A-4147-A177-3AD203B41FA5}">
                      <a16:colId xmlns:a16="http://schemas.microsoft.com/office/drawing/2014/main" val="1333828618"/>
                    </a:ext>
                  </a:extLst>
                </a:gridCol>
              </a:tblGrid>
              <a:tr h="2202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Художественно-эстетическое развитие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69" marR="381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песен о войне: «Священная война» сл. В. Лебедева-Кумача, М.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Блантера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«Катюша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Рисование: «Российский флот»;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НОД: «Советский солдат»; «Военная техника»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Конструирование: «Крепость»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и аппликация «Улицы моего города», «Площадь славы»; «Салют для победителей»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и рисование НОД: «Вечный огонь»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 «Гвоздики»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 «Открытки к Дню Защитников Отечества»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Прослушать музыкальную балладу (видеоклип) «Монолог убитого солдата. Памяти Героя РФ снайпера Максима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НОД «Цветы победы»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69" marR="3816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23594"/>
                  </a:ext>
                </a:extLst>
              </a:tr>
              <a:tr h="135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Работа с родителями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69" marR="3816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«Как рассказать детям про Великую отечественную войну»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к созданию уголка «Боевой славы»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к поиску информации о снайпере Максиме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макетов «Площади славы», «Обелиск Максиму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Пассару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«Поле боя», памятник «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Моряуам-Амурцам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изготовлении книги памяти «Помним, гордимся»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презентации детских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поектов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69" marR="381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89225"/>
                  </a:ext>
                </a:extLst>
              </a:tr>
              <a:tr h="970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Презентация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69" marR="381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и защита детских проектов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 памяти «Помним, гордимся»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Стенгазета «Памяти снайпера Максима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посвящается»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совместного творчества родителей и детей «Мы помним».</a:t>
                      </a:r>
                    </a:p>
                  </a:txBody>
                  <a:tcPr marL="38169" marR="38169" marT="0" marB="0"/>
                </a:tc>
                <a:extLst>
                  <a:ext uri="{0D108BD9-81ED-4DB2-BD59-A6C34878D82A}">
                    <a16:rowId xmlns:a16="http://schemas.microsoft.com/office/drawing/2014/main" val="3534951499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7788217"/>
              </p:ext>
            </p:extLst>
          </p:nvPr>
        </p:nvGraphicFramePr>
        <p:xfrm>
          <a:off x="108856" y="296091"/>
          <a:ext cx="5741438" cy="6717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448">
                  <a:extLst>
                    <a:ext uri="{9D8B030D-6E8A-4147-A177-3AD203B41FA5}">
                      <a16:colId xmlns:a16="http://schemas.microsoft.com/office/drawing/2014/main" val="343611537"/>
                    </a:ext>
                  </a:extLst>
                </a:gridCol>
                <a:gridCol w="3994990">
                  <a:extLst>
                    <a:ext uri="{9D8B030D-6E8A-4147-A177-3AD203B41FA5}">
                      <a16:colId xmlns:a16="http://schemas.microsoft.com/office/drawing/2014/main" val="3035569991"/>
                    </a:ext>
                  </a:extLst>
                </a:gridCol>
              </a:tblGrid>
              <a:tr h="35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1911"/>
                  </a:ext>
                </a:extLst>
              </a:tr>
              <a:tr h="879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Игра-разминка «Бравые солдаты»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Игры-состязания на военную тематику: «Секретное донесение», «Доставь воду на передовую», «Доставь донесение в штаб»;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Военно-спортивная игра «Зарница»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72311"/>
                  </a:ext>
                </a:extLst>
              </a:tr>
              <a:tr h="267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«Подвиг снайпера Максима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документального фильма «О нанайском снайпере М.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Пассаре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»;Показ презентации «Мы помним наших героев-земляков»;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слайдов «Военная техника времён Великой Отечественной войны»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воспитателя о Великой отечественной войне, о героических подвигах наших солдат;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альбома «Они защищали нашу Родину»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произведений о Великой отечественной войне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Дид.игра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«Историческое лото»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С/р игра «Курсы санитарок» (для девочек)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родов войск, фотографий, показывающие будни армии.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42001"/>
                  </a:ext>
                </a:extLst>
              </a:tr>
              <a:tr h="2806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«Подвиг на войне»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фотографий «Дети войны»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открыток «Города герои»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С/р игры «Моряки», «Разведчики»,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«Пограничники», «Военные», «Танкисты».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игры «Собери машину», «Самолеты».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военно-исторический музей города Хабаровска;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экскурсия к памятникам и площадям города-героя Хабаровска.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слайдов «Хабаровск-город герой».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фотографий и медалей ветерана Великой Отечественной войны;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о памятных местах города Хабаровска (площадь Славы, памятник танку Т-43, памятник морякам-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Амурцам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3" marR="214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45678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91439"/>
              </p:ext>
            </p:extLst>
          </p:nvPr>
        </p:nvGraphicFramePr>
        <p:xfrm>
          <a:off x="5976730" y="296091"/>
          <a:ext cx="6106412" cy="1943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85">
                  <a:extLst>
                    <a:ext uri="{9D8B030D-6E8A-4147-A177-3AD203B41FA5}">
                      <a16:colId xmlns:a16="http://schemas.microsoft.com/office/drawing/2014/main" val="2178134033"/>
                    </a:ext>
                  </a:extLst>
                </a:gridCol>
                <a:gridCol w="4369027">
                  <a:extLst>
                    <a:ext uri="{9D8B030D-6E8A-4147-A177-3AD203B41FA5}">
                      <a16:colId xmlns:a16="http://schemas.microsoft.com/office/drawing/2014/main" val="225273102"/>
                    </a:ext>
                  </a:extLst>
                </a:gridCol>
              </a:tblGrid>
              <a:tr h="1943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Речевое развитие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литературы: Л. Кассиль "Твои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защитники", У.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Бражнина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«Шинель».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стихов о Родине, доблестных защитников; Стихотворение М. Довлатова «Памяти Максима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Пассара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посвящается»;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о названиях улиц города и героях ВОВ в честь которых они названы.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творческих рассказов детей о героях ВОВ, чьими именами названы улицы нашего города;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детей по картинкам о войне.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5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4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99" y="94292"/>
            <a:ext cx="1940225" cy="2586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FF0000"/>
                </a:solidFill>
              </a:rPr>
              <a:t>Основной этап: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3" y="470262"/>
            <a:ext cx="1996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художественной литературы;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рассказывание;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художественное творчество;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произведений искусства;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беседы;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подвижные, пальчиковые, сюжетно – ролевые игры;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конструктивно-продуктивная деятельность;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поисково-исследовательская деятельность;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Дети-педагоги-родители</a:t>
            </a:r>
          </a:p>
          <a:p>
            <a:r>
              <a:rPr lang="ru-RU" sz="1100" b="1" dirty="0"/>
              <a:t> </a:t>
            </a:r>
            <a:endParaRPr lang="ru-RU" sz="11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89" y="55122"/>
            <a:ext cx="2781766" cy="208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70" y="1511704"/>
            <a:ext cx="2657622" cy="2231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52" y="4221847"/>
            <a:ext cx="3428273" cy="2571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" y="4223657"/>
            <a:ext cx="3590720" cy="25693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8" y="4219670"/>
            <a:ext cx="3431176" cy="25733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87819" y="133187"/>
            <a:ext cx="4501086" cy="46194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НОД: лепка, рисование «Вечный огонь»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590" y="3840480"/>
            <a:ext cx="7524204" cy="26590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Ручной труд «Цветок памяти-гвоздика»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6421" y="3819003"/>
            <a:ext cx="4188822" cy="28738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Рассматривание и изучение книги памяти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56" y="12927"/>
            <a:ext cx="2660856" cy="2066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87" y="1511703"/>
            <a:ext cx="2838781" cy="223198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959270" y="765110"/>
            <a:ext cx="4429635" cy="4758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НОД: рисование «На поле боя»</a:t>
            </a:r>
          </a:p>
        </p:txBody>
      </p:sp>
    </p:spTree>
    <p:extLst>
      <p:ext uri="{BB962C8B-B14F-4D97-AF65-F5344CB8AC3E}">
        <p14:creationId xmlns:p14="http://schemas.microsoft.com/office/powerpoint/2010/main" val="37128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1459</Words>
  <Application>Microsoft Office PowerPoint</Application>
  <PresentationFormat>Широкоэкранный</PresentationFormat>
  <Paragraphs>167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образовательное учреждение г. Хабаровска  «Центр развития ребенка – детский сад №83»  «Чтобы помнили» презентация проекта</vt:lpstr>
      <vt:lpstr>Паспорт проекта: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Мероприятия по реализации проекта (основной этап)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«Чтобы помнили»</dc:title>
  <dc:creator>Пользователь Windows</dc:creator>
  <cp:lastModifiedBy>Пользователь Windows</cp:lastModifiedBy>
  <cp:revision>55</cp:revision>
  <dcterms:created xsi:type="dcterms:W3CDTF">2020-03-15T00:41:10Z</dcterms:created>
  <dcterms:modified xsi:type="dcterms:W3CDTF">2020-10-08T10:46:16Z</dcterms:modified>
</cp:coreProperties>
</file>